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theme/theme1.xml" ContentType="application/vnd.openxmlformats-officedocument.theme+xml"/>
  <Override PartName="/ppt/theme/theme1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presProps.xml" ContentType="application/vnd.openxmlformats-officedocument.presentationml.presProps+xml"/>
  <Override PartName="/ppt/slides/slide12.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5.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12192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PlaceHolder 1"/>
          <p:cNvSpPr>
            <a:spLocks noGrp="1"/>
          </p:cNvSpPr>
          <p:nvPr>
            <p:ph type="sldImg"/>
          </p:nvPr>
        </p:nvSpPr>
        <p:spPr>
          <a:xfrm>
            <a:off x="533520" y="764280"/>
            <a:ext cx="6704640" cy="3771360"/>
          </a:xfrm>
          <a:prstGeom prst="rect">
            <a:avLst/>
          </a:prstGeom>
          <a:noFill/>
          <a:ln w="0">
            <a:noFill/>
          </a:ln>
        </p:spPr>
        <p:txBody>
          <a:bodyPr lIns="0" tIns="0" rIns="0" bIns="0" anchor="ctr">
            <a:noAutofit/>
          </a:bodyPr>
          <a:p>
            <a:r>
              <a:rPr lang="fr-FR" sz="1400" b="0" u="none" strike="noStrike">
                <a:solidFill>
                  <a:srgbClr val="000000"/>
                </a:solidFill>
                <a:effectLst/>
                <a:uFillTx/>
                <a:latin typeface="Arial"/>
              </a:rPr>
              <a:t>Click to move the slide</a:t>
            </a:r>
            <a:endParaRPr lang="fr-FR" sz="1400" b="0" u="none" strike="noStrike">
              <a:solidFill>
                <a:srgbClr val="000000"/>
              </a:solidFill>
              <a:effectLst/>
              <a:uFillTx/>
              <a:latin typeface="Arial"/>
            </a:endParaRPr>
          </a:p>
        </p:txBody>
      </p:sp>
      <p:sp>
        <p:nvSpPr>
          <p:cNvPr id="62"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p>
            <a:pPr indent="0" algn="l">
              <a:buNone/>
            </a:pPr>
            <a:r>
              <a:rPr lang="en-US" sz="2000" b="0" u="none" strike="noStrike">
                <a:solidFill>
                  <a:srgbClr val="000000"/>
                </a:solidFill>
                <a:effectLst/>
                <a:uFillTx/>
                <a:latin typeface="Arial"/>
              </a:rPr>
              <a:t>Click to edit the notes format</a:t>
            </a:r>
            <a:endParaRPr lang="en-US" sz="2000" b="0" u="none" strike="noStrike">
              <a:solidFill>
                <a:srgbClr val="000000"/>
              </a:solidFill>
              <a:effectLst/>
              <a:uFillTx/>
              <a:latin typeface="Arial"/>
            </a:endParaRPr>
          </a:p>
        </p:txBody>
      </p:sp>
      <p:sp>
        <p:nvSpPr>
          <p:cNvPr id="63" name="PlaceHolder 3"/>
          <p:cNvSpPr>
            <a:spLocks noGrp="1"/>
          </p:cNvSpPr>
          <p:nvPr>
            <p:ph type="hdr"/>
          </p:nvPr>
        </p:nvSpPr>
        <p:spPr>
          <a:xfrm>
            <a:off x="0" y="0"/>
            <a:ext cx="3372840" cy="502560"/>
          </a:xfrm>
          <a:prstGeom prst="rect">
            <a:avLst/>
          </a:prstGeom>
          <a:noFill/>
          <a:ln w="0">
            <a:noFill/>
          </a:ln>
        </p:spPr>
        <p:txBody>
          <a:bodyPr lIns="0" tIns="0" rIns="0" bIns="0" anchor="t">
            <a:noAutofit/>
          </a:bodyPr>
          <a:p>
            <a:pPr indent="0" algn="l">
              <a:buNone/>
            </a:pPr>
            <a:r>
              <a:rPr lang="en-US" sz="1400" b="0" u="none" strike="noStrike">
                <a:solidFill>
                  <a:srgbClr val="000000"/>
                </a:solidFill>
                <a:effectLst/>
                <a:uFillTx/>
                <a:latin typeface="Times New Roman"/>
              </a:rPr>
              <a:t>&lt;header&gt;</a:t>
            </a:r>
            <a:endParaRPr lang="en-US" sz="1400" b="0" u="none" strike="noStrike">
              <a:solidFill>
                <a:srgbClr val="000000"/>
              </a:solidFill>
              <a:effectLst/>
              <a:uFillTx/>
              <a:latin typeface="Times New Roman"/>
            </a:endParaRPr>
          </a:p>
        </p:txBody>
      </p:sp>
      <p:sp>
        <p:nvSpPr>
          <p:cNvPr id="64" name="PlaceHolder 4"/>
          <p:cNvSpPr>
            <a:spLocks noGrp="1"/>
          </p:cNvSpPr>
          <p:nvPr>
            <p:ph type="dt" idx="34"/>
          </p:nvPr>
        </p:nvSpPr>
        <p:spPr>
          <a:xfrm>
            <a:off x="4399200" y="0"/>
            <a:ext cx="3372840" cy="50256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65" name="PlaceHolder 5"/>
          <p:cNvSpPr>
            <a:spLocks noGrp="1"/>
          </p:cNvSpPr>
          <p:nvPr>
            <p:ph type="ftr" idx="35"/>
          </p:nvPr>
        </p:nvSpPr>
        <p:spPr>
          <a:xfrm>
            <a:off x="0" y="9555480"/>
            <a:ext cx="3372840" cy="502560"/>
          </a:xfrm>
          <a:prstGeom prst="rect">
            <a:avLst/>
          </a:prstGeom>
          <a:noFill/>
          <a:ln w="0">
            <a:noFill/>
          </a:ln>
        </p:spPr>
        <p:txBody>
          <a:bodyPr lIns="0" tIns="0" rIns="0" bIns="0" anchor="b">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66" name="PlaceHolder 6"/>
          <p:cNvSpPr>
            <a:spLocks noGrp="1"/>
          </p:cNvSpPr>
          <p:nvPr>
            <p:ph type="sldNum" idx="36"/>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BF783376-A7EC-4320-9E40-26C7F38E7DC3}"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hyperlink" Target="https://cyber.gouv.fr/" TargetMode="External"/><Relationship Id="rId2" Type="http://schemas.openxmlformats.org/officeDocument/2006/relationships/hyperlink" Target="https://17cyber.gouv.fr/" TargetMode="External"/><Relationship Id="rId3" Type="http://schemas.openxmlformats.org/officeDocument/2006/relationships/hyperlink" Target="https://frenchbreaches.com/" TargetMode="External"/><Relationship Id="rId4" Type="http://schemas.openxmlformats.org/officeDocument/2006/relationships/hyperlink" Target="https://haveibeenpwned.com/" TargetMode="External"/><Relationship Id="rId5" Type="http://schemas.openxmlformats.org/officeDocument/2006/relationships/hyperlink" Target="https://bitwarden.com/password-strength/#Password-Strength-Testing-Tool" TargetMode="External"/><Relationship Id="rId6" Type="http://schemas.openxmlformats.org/officeDocument/2006/relationships/slide" Target="../slides/slide18.xml"/><Relationship Id="rId7"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hyperlink" Target="https://www.youtube.com/watch?v=S3kHbYdS9AE" TargetMode="External"/><Relationship Id="rId2" Type="http://schemas.openxmlformats.org/officeDocument/2006/relationships/slide" Target="../slides/slide3.xml"/><Relationship Id="rId3"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buNone/>
            </a:pPr>
            <a:r>
              <a:rPr lang="en-US" sz="1100" b="0" u="none" strike="noStrike">
                <a:solidFill>
                  <a:srgbClr val="000000"/>
                </a:solidFill>
                <a:effectLst/>
                <a:uFillTx/>
                <a:latin typeface="Arial"/>
              </a:rPr>
              <a:t>Plan &amp; Tips</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indent="0" algn="l">
              <a:lnSpc>
                <a:spcPct val="100000"/>
              </a:lnSpc>
              <a:buNone/>
            </a:pPr>
            <a:r>
              <a:rPr lang="en-US" sz="1100" b="0" u="none" strike="noStrike">
                <a:solidFill>
                  <a:srgbClr val="000000"/>
                </a:solidFill>
                <a:effectLst/>
                <a:uFillTx/>
                <a:latin typeface="Arial"/>
              </a:rPr>
              <a:t>OUVRIR LES LIENS YOUTUBE AVANT DE LANCER LA PRESENTATION</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sng" strike="noStrike">
                <a:solidFill>
                  <a:srgbClr val="000000"/>
                </a:solidFill>
                <a:effectLst/>
                <a:uFillTx/>
                <a:latin typeface="Arial"/>
              </a:rPr>
              <a:t>Les ménaces</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Ingénérie sociale (OSINT, Phishing)</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Attaque par brute-force</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Fuite de données</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sng" strike="noStrike">
                <a:solidFill>
                  <a:srgbClr val="000000"/>
                </a:solidFill>
                <a:effectLst/>
                <a:uFillTx/>
                <a:latin typeface="Arial"/>
              </a:rPr>
              <a:t>Le coffre-fort</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Fonctionnement et chiffrement</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Avantages &amp; Inconvénients</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none" strike="noStrike">
                <a:solidFill>
                  <a:srgbClr val="000000"/>
                </a:solidFill>
                <a:effectLst/>
                <a:uFillTx/>
                <a:latin typeface="Arial"/>
              </a:rPr>
              <a:t>Points à contrôler avant d’entrer ses identifiants</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HTTPS vs HTTP</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sng" strike="noStrike">
                <a:solidFill>
                  <a:srgbClr val="000000"/>
                </a:solidFill>
                <a:effectLst/>
                <a:uFillTx/>
                <a:latin typeface="Arial"/>
              </a:rPr>
              <a:t>Un mot de passe fort</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Démonstration d’un mdp simple &amp; complexe</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Les erreurs à éviter pour créer un mot de passe</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Quizz : Identifier le bon mot de passe</a:t>
            </a:r>
            <a:endParaRPr lang="en-US" sz="1100" b="0" u="none" strike="noStrike">
              <a:solidFill>
                <a:srgbClr val="000000"/>
              </a:solidFill>
              <a:effectLst/>
              <a:uFillTx/>
              <a:latin typeface="Arial"/>
            </a:endParaRPr>
          </a:p>
          <a:p>
            <a:pPr marL="432000" lvl="1" indent="-216000" algn="l">
              <a:lnSpc>
                <a:spcPct val="100000"/>
              </a:lnSpc>
              <a:buClr>
                <a:srgbClr val="000000"/>
              </a:buClr>
              <a:buSzPct val="45000"/>
              <a:buFont typeface="Wingdings" charset="2"/>
              <a:buChar char=""/>
            </a:pPr>
            <a:r>
              <a:rPr lang="en-US" sz="1100" b="0" u="sng" strike="noStrike">
                <a:solidFill>
                  <a:srgbClr val="000000"/>
                </a:solidFill>
                <a:effectLst/>
                <a:uFillTx/>
                <a:latin typeface="Arial"/>
              </a:rPr>
              <a:t>Mémorisation</a:t>
            </a:r>
            <a:endParaRPr lang="en-US" sz="1100" b="0" u="none" strike="noStrike">
              <a:solidFill>
                <a:srgbClr val="000000"/>
              </a:solidFill>
              <a:effectLst/>
              <a:uFillTx/>
              <a:latin typeface="Arial"/>
            </a:endParaRPr>
          </a:p>
          <a:p>
            <a:pPr marL="648000" lvl="2"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La phrase de passe</a:t>
            </a:r>
            <a:endParaRPr lang="en-US" sz="1100" b="0" u="none" strike="noStrike">
              <a:solidFill>
                <a:srgbClr val="000000"/>
              </a:solidFill>
              <a:effectLst/>
              <a:uFillTx/>
              <a:latin typeface="Arial"/>
            </a:endParaRPr>
          </a:p>
          <a:p>
            <a:pPr marL="648000" lvl="2" indent="-216000" algn="l">
              <a:lnSpc>
                <a:spcPct val="100000"/>
              </a:lnSpc>
              <a:buClr>
                <a:srgbClr val="000000"/>
              </a:buClr>
              <a:buSzPct val="45000"/>
              <a:buFont typeface="Wingdings" charset="2"/>
              <a:buChar char=""/>
            </a:pPr>
            <a:r>
              <a:rPr lang="en-US" sz="1100" b="0" u="none" strike="noStrike">
                <a:solidFill>
                  <a:srgbClr val="000000"/>
                </a:solidFill>
                <a:effectLst/>
                <a:uFillTx/>
                <a:latin typeface="Arial"/>
              </a:rPr>
              <a:t>La phonétique</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sng" strike="noStrike">
                <a:solidFill>
                  <a:srgbClr val="000000"/>
                </a:solidFill>
                <a:effectLst/>
                <a:uFillTx/>
                <a:latin typeface="Arial"/>
              </a:rPr>
              <a:t>Comment bien se protéger</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sng" strike="noStrike">
                <a:solidFill>
                  <a:srgbClr val="000000"/>
                </a:solidFill>
                <a:effectLst/>
                <a:uFillTx/>
                <a:latin typeface="Arial"/>
              </a:rPr>
              <a:t>Que faire en cas de compromision</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sng" strike="noStrike">
                <a:solidFill>
                  <a:srgbClr val="000000"/>
                </a:solidFill>
                <a:effectLst/>
                <a:uFillTx/>
                <a:latin typeface="Arial"/>
              </a:rPr>
              <a:t>Les règles d’or</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sng" strike="noStrike">
                <a:solidFill>
                  <a:srgbClr val="000000"/>
                </a:solidFill>
                <a:effectLst/>
                <a:uFillTx/>
                <a:latin typeface="Arial"/>
              </a:rPr>
              <a:t>Questions</a:t>
            </a:r>
            <a:endParaRPr lang="en-US" sz="1100" b="0" u="none" strike="noStrike">
              <a:solidFill>
                <a:srgbClr val="000000"/>
              </a:solidFill>
              <a:effectLst/>
              <a:uFillTx/>
              <a:latin typeface="Arial"/>
            </a:endParaRPr>
          </a:p>
        </p:txBody>
      </p:sp>
      <p:sp>
        <p:nvSpPr>
          <p:cNvPr id="290" name="PlaceHolder 2"/>
          <p:cNvSpPr>
            <a:spLocks noGrp="1"/>
          </p:cNvSpPr>
          <p:nvPr>
            <p:ph type="sldImg"/>
          </p:nvPr>
        </p:nvSpPr>
        <p:spPr>
          <a:xfrm>
            <a:off x="1143360" y="685800"/>
            <a:ext cx="4572000" cy="3428640"/>
          </a:xfrm>
          <a:prstGeom prst="rect">
            <a:avLst/>
          </a:prstGeom>
          <a:ln w="0">
            <a:noFill/>
          </a:ln>
        </p:spPr>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spcBef>
                <a:spcPts val="1191"/>
              </a:spcBef>
              <a:spcAft>
                <a:spcPts val="992"/>
              </a:spcAft>
              <a:buNone/>
            </a:pPr>
            <a:r>
              <a:rPr lang="en-US" sz="1000" b="0" u="none" strike="noStrike">
                <a:solidFill>
                  <a:srgbClr val="000000"/>
                </a:solidFill>
                <a:effectLst/>
                <a:uFillTx/>
                <a:latin typeface="Arial"/>
              </a:rPr>
              <a:t>Uniquement des chiffres : "10 milliards de possibilités, ça paraît énorme, mais un ordinateur le casse instantanément."</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Jeu de caractères complet : "En ajoutant majuscules, minuscules et symboles, on passe à 35 milliards de milliards : il faudrait des siècles à un pirate."</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À retenir : "À longueur égale, la complexité change tout : variez toujours vos caractères."</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endParaRPr lang="en-US" sz="1000" b="0" u="none" strike="noStrike">
              <a:solidFill>
                <a:srgbClr val="000000"/>
              </a:solidFill>
              <a:effectLst/>
              <a:uFillTx/>
              <a:latin typeface="Arial"/>
            </a:endParaRPr>
          </a:p>
        </p:txBody>
      </p:sp>
      <p:sp>
        <p:nvSpPr>
          <p:cNvPr id="308" name="PlaceHolder 2"/>
          <p:cNvSpPr>
            <a:spLocks noGrp="1"/>
          </p:cNvSpPr>
          <p:nvPr>
            <p:ph type="sldImg"/>
          </p:nvPr>
        </p:nvSpPr>
        <p:spPr>
          <a:xfrm>
            <a:off x="1143360" y="685800"/>
            <a:ext cx="4572000" cy="3428640"/>
          </a:xfrm>
          <a:prstGeom prst="rect">
            <a:avLst/>
          </a:prstGeom>
          <a:ln w="0">
            <a:noFill/>
          </a:ln>
        </p:spPr>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spcBef>
                <a:spcPts val="1191"/>
              </a:spcBef>
              <a:spcAft>
                <a:spcPts val="992"/>
              </a:spcAft>
              <a:buNone/>
            </a:pPr>
            <a:r>
              <a:rPr lang="en-US" sz="1000" b="0" u="none" strike="noStrike">
                <a:solidFill>
                  <a:srgbClr val="000000"/>
                </a:solidFill>
                <a:effectLst/>
                <a:uFillTx/>
                <a:latin typeface="Arial"/>
              </a:rPr>
              <a:t>Prévisibilité (Dictionnaire, dates, suites) : "Évitez les mots du dictionnaire, les dates de naissance ou les suites comme 'azerty' : les logiciels de piratage les testent en premier."</a:t>
            </a:r>
            <a:endParaRPr lang="en-US" sz="1000" b="0" u="none" strike="noStrike">
              <a:solidFill>
                <a:srgbClr val="000000"/>
              </a:solidFill>
              <a:effectLst/>
              <a:uFillTx/>
              <a:latin typeface="Arial"/>
            </a:endParaRPr>
          </a:p>
          <a:p>
            <a:pPr indent="0" algn="l">
              <a:spcBef>
                <a:spcPts val="1191"/>
              </a:spcBef>
              <a:spcAft>
                <a:spcPts val="992"/>
              </a:spcAft>
              <a:buNone/>
            </a:pPr>
            <a:r>
              <a:rPr lang="en-US" sz="1000" b="0" u="none" strike="noStrike">
                <a:solidFill>
                  <a:srgbClr val="000000"/>
                </a:solidFill>
                <a:effectLst/>
                <a:uFillTx/>
                <a:latin typeface="Arial"/>
              </a:rPr>
              <a:t>Fausse sécurité (Leet speech &amp; nom du service) : "Remplacer un 'o' par un '0' ou ajouter le nom du site (ex: Facebook2024) ne trompe plus aucun pirate."</a:t>
            </a:r>
            <a:endParaRPr lang="en-US" sz="1000" b="0" u="none" strike="noStrike">
              <a:solidFill>
                <a:srgbClr val="000000"/>
              </a:solidFill>
              <a:effectLst/>
              <a:uFillTx/>
              <a:latin typeface="Arial"/>
            </a:endParaRPr>
          </a:p>
          <a:p>
            <a:pPr indent="0" algn="l">
              <a:spcBef>
                <a:spcPts val="1191"/>
              </a:spcBef>
              <a:spcAft>
                <a:spcPts val="992"/>
              </a:spcAft>
              <a:buNone/>
            </a:pPr>
            <a:r>
              <a:rPr lang="en-US" sz="1000" b="0" u="none" strike="noStrike">
                <a:solidFill>
                  <a:srgbClr val="000000"/>
                </a:solidFill>
                <a:effectLst/>
                <a:uFillTx/>
                <a:latin typeface="Arial"/>
              </a:rPr>
              <a:t>Pire erreur (Réutilisation) : "Le plus grand danger reste de réutiliser le même mot de passe partout : si un site flotte, tous vos comptes sautent."</a:t>
            </a:r>
            <a:endParaRPr lang="en-US" sz="1000" b="0" u="none" strike="noStrike">
              <a:solidFill>
                <a:srgbClr val="000000"/>
              </a:solidFill>
              <a:effectLst/>
              <a:uFillTx/>
              <a:latin typeface="Arial"/>
            </a:endParaRPr>
          </a:p>
          <a:p>
            <a:pPr indent="0" algn="l">
              <a:spcBef>
                <a:spcPts val="1191"/>
              </a:spcBef>
              <a:spcAft>
                <a:spcPts val="992"/>
              </a:spcAft>
              <a:buNone/>
            </a:pPr>
            <a:r>
              <a:rPr lang="en-US" sz="1000" b="0" u="none" strike="noStrike">
                <a:solidFill>
                  <a:srgbClr val="000000"/>
                </a:solidFill>
                <a:effectLst/>
                <a:uFillTx/>
                <a:latin typeface="Arial"/>
              </a:rPr>
              <a:t>À retenir : "Un bon mot de passe doit être imprévisible et unique pour chaque service."</a:t>
            </a:r>
            <a:endParaRPr lang="en-US" sz="1000" b="0" u="none" strike="noStrike">
              <a:solidFill>
                <a:srgbClr val="000000"/>
              </a:solidFill>
              <a:effectLst/>
              <a:uFillTx/>
              <a:latin typeface="Arial"/>
            </a:endParaRPr>
          </a:p>
          <a:p>
            <a:pPr indent="0" algn="l">
              <a:spcBef>
                <a:spcPts val="1191"/>
              </a:spcBef>
              <a:spcAft>
                <a:spcPts val="992"/>
              </a:spcAft>
              <a:buNone/>
            </a:pPr>
            <a:endParaRPr lang="en-US" sz="1000" b="0" u="none" strike="noStrike">
              <a:solidFill>
                <a:srgbClr val="000000"/>
              </a:solidFill>
              <a:effectLst/>
              <a:uFillTx/>
              <a:latin typeface="Arial"/>
            </a:endParaRPr>
          </a:p>
        </p:txBody>
      </p:sp>
      <p:sp>
        <p:nvSpPr>
          <p:cNvPr id="310" name="PlaceHolder 2"/>
          <p:cNvSpPr>
            <a:spLocks noGrp="1"/>
          </p:cNvSpPr>
          <p:nvPr>
            <p:ph type="sldImg"/>
          </p:nvPr>
        </p:nvSpPr>
        <p:spPr>
          <a:xfrm>
            <a:off x="1143360" y="685800"/>
            <a:ext cx="4572000" cy="3428640"/>
          </a:xfrm>
          <a:prstGeom prst="rect">
            <a:avLst/>
          </a:prstGeom>
          <a:ln w="0">
            <a:noFill/>
          </a:ln>
        </p:spPr>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buNone/>
              <a:tabLst>
                <a:tab pos="0" algn="l"/>
              </a:tabLst>
            </a:pPr>
            <a:r>
              <a:rPr lang="en-US" sz="1100" b="0" u="none" strike="noStrike">
                <a:solidFill>
                  <a:srgbClr val="000000"/>
                </a:solidFill>
                <a:effectLst/>
                <a:uFillTx/>
                <a:latin typeface="Arial"/>
              </a:rPr>
              <a:t>Pour autant, il faut pouvoir s’en souvenir. Des moyens mnemotechnique existent pour faire des mots de passe complexes mais facile à retenir. Voir les prochaines slides</a:t>
            </a:r>
            <a:endParaRPr lang="en-US" sz="1100" b="0" u="none" strike="noStrike">
              <a:solidFill>
                <a:srgbClr val="000000"/>
              </a:solidFill>
              <a:effectLst/>
              <a:uFillTx/>
              <a:latin typeface="Arial"/>
            </a:endParaRPr>
          </a:p>
        </p:txBody>
      </p:sp>
      <p:sp>
        <p:nvSpPr>
          <p:cNvPr id="312" name="PlaceHolder 2"/>
          <p:cNvSpPr>
            <a:spLocks noGrp="1"/>
          </p:cNvSpPr>
          <p:nvPr>
            <p:ph type="sldImg"/>
          </p:nvPr>
        </p:nvSpPr>
        <p:spPr>
          <a:xfrm>
            <a:off x="1143360" y="685800"/>
            <a:ext cx="4572000" cy="3428640"/>
          </a:xfrm>
          <a:prstGeom prst="rect">
            <a:avLst/>
          </a:prstGeom>
          <a:ln w="0">
            <a:noFill/>
          </a:ln>
        </p:spPr>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spcBef>
                <a:spcPts val="1191"/>
              </a:spcBef>
              <a:spcAft>
                <a:spcPts val="992"/>
              </a:spcAft>
              <a:buNone/>
            </a:pPr>
            <a:r>
              <a:rPr lang="en-US" sz="1000" b="0" u="none" strike="noStrike">
                <a:solidFill>
                  <a:srgbClr val="000000"/>
                </a:solidFill>
                <a:effectLst/>
                <a:uFillTx/>
                <a:latin typeface="Arial"/>
              </a:rPr>
              <a:t>La méthode : "Au lieu d'un mot compliqué, utilisez une phrase de passe : 4 mots aléatoires sans aucun lien entre eux, reliés par des séparateurs."</a:t>
            </a:r>
            <a:endParaRPr lang="en-US" sz="1000" b="0" u="none" strike="noStrike">
              <a:solidFill>
                <a:srgbClr val="000000"/>
              </a:solidFill>
              <a:effectLst/>
              <a:uFillTx/>
              <a:latin typeface="Arial"/>
            </a:endParaRPr>
          </a:p>
          <a:p>
            <a:pPr indent="0" algn="l">
              <a:spcBef>
                <a:spcPts val="1191"/>
              </a:spcBef>
              <a:spcAft>
                <a:spcPts val="992"/>
              </a:spcAft>
              <a:buNone/>
            </a:pPr>
            <a:r>
              <a:rPr lang="en-US" sz="1000" b="0" u="none" strike="noStrike">
                <a:solidFill>
                  <a:srgbClr val="000000"/>
                </a:solidFill>
                <a:effectLst/>
                <a:uFillTx/>
                <a:latin typeface="Arial"/>
              </a:rPr>
              <a:t>Pourquoi ça marche : "Sa force vient de sa longueur : un ordinateur mettra des millénaires à la deviner, alors que votre cerveau retient très facilement une association visuelle."</a:t>
            </a:r>
            <a:endParaRPr lang="en-US" sz="1000" b="0" u="none" strike="noStrike">
              <a:solidFill>
                <a:srgbClr val="000000"/>
              </a:solidFill>
              <a:effectLst/>
              <a:uFillTx/>
              <a:latin typeface="Arial"/>
            </a:endParaRPr>
          </a:p>
          <a:p>
            <a:pPr indent="0" algn="l">
              <a:spcBef>
                <a:spcPts val="1191"/>
              </a:spcBef>
              <a:spcAft>
                <a:spcPts val="992"/>
              </a:spcAft>
              <a:buNone/>
            </a:pPr>
            <a:r>
              <a:rPr lang="en-US" sz="1000" b="0" u="none" strike="noStrike">
                <a:solidFill>
                  <a:srgbClr val="000000"/>
                </a:solidFill>
                <a:effectLst/>
                <a:uFillTx/>
                <a:latin typeface="Arial"/>
              </a:rPr>
              <a:t>À retenir : "C'est le compromis parfait : facile pour le cerveau, impossible pour la machine."</a:t>
            </a:r>
            <a:endParaRPr lang="en-US" sz="1000" b="0" u="none" strike="noStrike">
              <a:solidFill>
                <a:srgbClr val="000000"/>
              </a:solidFill>
              <a:effectLst/>
              <a:uFillTx/>
              <a:latin typeface="Arial"/>
            </a:endParaRPr>
          </a:p>
          <a:p>
            <a:pPr indent="0" algn="l">
              <a:spcBef>
                <a:spcPts val="1191"/>
              </a:spcBef>
              <a:spcAft>
                <a:spcPts val="992"/>
              </a:spcAft>
              <a:buNone/>
            </a:pPr>
            <a:endParaRPr lang="en-US" sz="1000" b="0" u="none" strike="noStrike">
              <a:solidFill>
                <a:srgbClr val="000000"/>
              </a:solidFill>
              <a:effectLst/>
              <a:uFillTx/>
              <a:latin typeface="Arial"/>
            </a:endParaRPr>
          </a:p>
        </p:txBody>
      </p:sp>
      <p:sp>
        <p:nvSpPr>
          <p:cNvPr id="314" name="PlaceHolder 2"/>
          <p:cNvSpPr>
            <a:spLocks noGrp="1"/>
          </p:cNvSpPr>
          <p:nvPr>
            <p:ph type="sldImg"/>
          </p:nvPr>
        </p:nvSpPr>
        <p:spPr>
          <a:xfrm>
            <a:off x="1143360" y="685800"/>
            <a:ext cx="4572000" cy="3428640"/>
          </a:xfrm>
          <a:prstGeom prst="rect">
            <a:avLst/>
          </a:prstGeom>
          <a:ln w="0">
            <a:noFill/>
          </a:ln>
        </p:spPr>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spcBef>
                <a:spcPts val="1191"/>
              </a:spcBef>
              <a:spcAft>
                <a:spcPts val="992"/>
              </a:spcAft>
              <a:buNone/>
            </a:pPr>
            <a:r>
              <a:rPr lang="en-US" sz="1000" b="0" u="none" strike="noStrike">
                <a:solidFill>
                  <a:srgbClr val="000000"/>
                </a:solidFill>
                <a:effectLst/>
                <a:uFillTx/>
                <a:latin typeface="Arial"/>
              </a:rPr>
              <a:t>Le principe : "Deuxième technique recommandée : la méthode phonétique, qui consiste à transformer le son d'une phrase mémorable en caractères."</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Les exemples : "« J'aime les vacances à deux » devient J'mLeVa@2, ou « Deux cadeaux à noël » donne 2KD0@nowel."</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L'avantage : "On obtient naturellement un mélange robuste de majuscules, minuscules, chiffres et symboles sans faire d'effort pour s'en souvenir."</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À retenir : "Vous retenez une simple phrase du quotidien, la machine ne voit qu'une suite complexe de caractères."</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Surtout, prendre qqchose qui a du sens pour vous, une citation, un titre de film, etc</a:t>
            </a:r>
            <a:endParaRPr lang="en-US" sz="1000" b="0" u="none" strike="noStrike">
              <a:solidFill>
                <a:srgbClr val="000000"/>
              </a:solidFill>
              <a:effectLst/>
              <a:uFillTx/>
              <a:latin typeface="Arial"/>
            </a:endParaRPr>
          </a:p>
        </p:txBody>
      </p:sp>
      <p:sp>
        <p:nvSpPr>
          <p:cNvPr id="316" name="PlaceHolder 2"/>
          <p:cNvSpPr>
            <a:spLocks noGrp="1"/>
          </p:cNvSpPr>
          <p:nvPr>
            <p:ph type="sldImg"/>
          </p:nvPr>
        </p:nvSpPr>
        <p:spPr>
          <a:xfrm>
            <a:off x="1143360" y="685800"/>
            <a:ext cx="4572000" cy="3428640"/>
          </a:xfrm>
          <a:prstGeom prst="rect">
            <a:avLst/>
          </a:prstGeom>
          <a:ln w="0">
            <a:noFill/>
          </a:ln>
        </p:spPr>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buNone/>
              <a:tabLst>
                <a:tab pos="0" algn="l"/>
              </a:tabLst>
            </a:pPr>
            <a:r>
              <a:rPr lang="en-US" sz="1100" b="0" u="none" strike="noStrike">
                <a:solidFill>
                  <a:srgbClr val="000000"/>
                </a:solidFill>
                <a:effectLst/>
                <a:uFillTx/>
                <a:latin typeface="Arial"/>
              </a:rPr>
              <a:t>Dans les transports : VERROUILLER SA SESSION SI L’ON S’ELOIGNE DE SON PC ! Avoir un filtre de confidentialité sur l’écran pour éviter les regards indiscrets</a:t>
            </a:r>
            <a:endParaRPr lang="en-US" sz="1100" b="0" u="none" strike="noStrike">
              <a:solidFill>
                <a:srgbClr val="000000"/>
              </a:solidFill>
              <a:effectLst/>
              <a:uFillTx/>
              <a:latin typeface="Arial"/>
            </a:endParaRPr>
          </a:p>
        </p:txBody>
      </p:sp>
      <p:sp>
        <p:nvSpPr>
          <p:cNvPr id="318" name="PlaceHolder 2"/>
          <p:cNvSpPr>
            <a:spLocks noGrp="1"/>
          </p:cNvSpPr>
          <p:nvPr>
            <p:ph type="sldImg"/>
          </p:nvPr>
        </p:nvSpPr>
        <p:spPr>
          <a:xfrm>
            <a:off x="1143360" y="685800"/>
            <a:ext cx="4572000" cy="3428640"/>
          </a:xfrm>
          <a:prstGeom prst="rect">
            <a:avLst/>
          </a:prstGeom>
          <a:ln w="0">
            <a:noFill/>
          </a:ln>
        </p:spPr>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spcBef>
                <a:spcPts val="1191"/>
              </a:spcBef>
              <a:spcAft>
                <a:spcPts val="992"/>
              </a:spcAft>
              <a:buNone/>
            </a:pPr>
            <a:r>
              <a:rPr lang="en-US" sz="1000" b="0" u="none" strike="noStrike">
                <a:solidFill>
                  <a:srgbClr val="000000"/>
                </a:solidFill>
                <a:effectLst/>
                <a:uFillTx/>
                <a:latin typeface="Arial"/>
              </a:rPr>
              <a:t>Réaction d'urgence : "Au moindre doute ou alerte de fuite, la priorité absolue est de modifier le mot de passe immédiatement."</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L'effet domino : "Changez-le sur le service touché, mais surtout sur tous les autres comptes où vous auriez eu le réflexe d'utiliser le même identifiant."</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Côté pro : "Prévenez immédiatement le support IT ou votre RSSI pour vérifier les accès récents et couper les sessions actives."</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Côté perso : "Activez la double authentification (2FA) et vérifiez les adresses de récupération ainsi que les transactions bancaires récentes."</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À retenir : "Changer vite, changer partout où il a été réutilisé, et alerter."</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endParaRPr lang="en-US" sz="1000" b="0" u="none" strike="noStrike">
              <a:solidFill>
                <a:srgbClr val="000000"/>
              </a:solidFill>
              <a:effectLst/>
              <a:uFillTx/>
              <a:latin typeface="Arial"/>
            </a:endParaRPr>
          </a:p>
        </p:txBody>
      </p:sp>
      <p:sp>
        <p:nvSpPr>
          <p:cNvPr id="320" name="PlaceHolder 2"/>
          <p:cNvSpPr>
            <a:spLocks noGrp="1"/>
          </p:cNvSpPr>
          <p:nvPr>
            <p:ph type="sldImg"/>
          </p:nvPr>
        </p:nvSpPr>
        <p:spPr>
          <a:xfrm>
            <a:off x="1143360" y="685800"/>
            <a:ext cx="4572000" cy="3428640"/>
          </a:xfrm>
          <a:prstGeom prst="rect">
            <a:avLst/>
          </a:prstGeom>
          <a:ln w="0">
            <a:noFill/>
          </a:ln>
        </p:spPr>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buNone/>
              <a:tabLst>
                <a:tab pos="0" algn="l"/>
              </a:tabLst>
            </a:pPr>
            <a:r>
              <a:rPr lang="en-US" sz="1100" b="0" u="none" strike="noStrike">
                <a:solidFill>
                  <a:srgbClr val="000000"/>
                </a:solidFill>
                <a:effectLst/>
                <a:uFillTx/>
                <a:latin typeface="Arial"/>
              </a:rPr>
              <a:t>Double auth très fortement recommandée, méthode la plus efficace pour éviter la piratage grace à la deuxieme étape de vérification</a:t>
            </a:r>
            <a:endParaRPr lang="en-US" sz="1100" b="0" u="none" strike="noStrike">
              <a:solidFill>
                <a:srgbClr val="000000"/>
              </a:solidFill>
              <a:effectLst/>
              <a:uFillTx/>
              <a:latin typeface="Arial"/>
            </a:endParaRPr>
          </a:p>
        </p:txBody>
      </p:sp>
      <p:sp>
        <p:nvSpPr>
          <p:cNvPr id="322" name="PlaceHolder 2"/>
          <p:cNvSpPr>
            <a:spLocks noGrp="1"/>
          </p:cNvSpPr>
          <p:nvPr>
            <p:ph type="sldImg"/>
          </p:nvPr>
        </p:nvSpPr>
        <p:spPr>
          <a:xfrm>
            <a:off x="1143360" y="685800"/>
            <a:ext cx="4572000" cy="3428640"/>
          </a:xfrm>
          <a:prstGeom prst="rect">
            <a:avLst/>
          </a:prstGeom>
          <a:ln w="0">
            <a:noFill/>
          </a:ln>
        </p:spPr>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buNone/>
            </a:pPr>
            <a:r>
              <a:rPr lang="en-US" sz="1100" b="0" u="none" strike="noStrike">
                <a:solidFill>
                  <a:srgbClr val="000000"/>
                </a:solidFill>
                <a:effectLst/>
                <a:uFillTx/>
                <a:latin typeface="Arial"/>
              </a:rPr>
              <a:t>D’autres liens et outils à partager </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none" strike="noStrike">
                <a:solidFill>
                  <a:srgbClr val="000000"/>
                </a:solidFill>
                <a:effectLst/>
                <a:uFillTx/>
                <a:latin typeface="Arial"/>
                <a:hlinkClick r:id="rId1"/>
              </a:rPr>
              <a:t>https://cyber.gouv.fr/</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none" strike="noStrike">
                <a:solidFill>
                  <a:srgbClr val="000000"/>
                </a:solidFill>
                <a:effectLst/>
                <a:uFillTx/>
                <a:latin typeface="Arial"/>
                <a:hlinkClick r:id="rId2"/>
              </a:rPr>
              <a:t>https://17cyber.gouv.fr/</a:t>
            </a:r>
            <a:r>
              <a:rPr lang="en-US" sz="1100" b="0" u="none" strike="noStrike">
                <a:solidFill>
                  <a:srgbClr val="000000"/>
                </a:solidFill>
                <a:effectLst/>
                <a:uFillTx/>
                <a:latin typeface="Arial"/>
              </a:rPr>
              <a:t> (en cas de compromission)</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none" strike="noStrike">
                <a:solidFill>
                  <a:srgbClr val="000000"/>
                </a:solidFill>
                <a:effectLst/>
                <a:uFillTx/>
                <a:latin typeface="Arial"/>
                <a:hlinkClick r:id="rId3"/>
              </a:rPr>
              <a:t>https://frenchbreaches.com/</a:t>
            </a:r>
            <a:r>
              <a:rPr lang="en-US" sz="1100" b="0" u="none" strike="noStrike">
                <a:solidFill>
                  <a:srgbClr val="000000"/>
                </a:solidFill>
                <a:effectLst/>
                <a:uFillTx/>
                <a:latin typeface="Arial"/>
              </a:rPr>
              <a:t> (voir les fuites françaises)</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none" strike="noStrike">
                <a:solidFill>
                  <a:srgbClr val="000000"/>
                </a:solidFill>
                <a:effectLst/>
                <a:uFillTx/>
                <a:latin typeface="Arial"/>
                <a:hlinkClick r:id="rId4"/>
              </a:rPr>
              <a:t>https://haveibeenpwned.com/</a:t>
            </a:r>
            <a:r>
              <a:rPr lang="en-US" sz="1100" b="0" u="none" strike="noStrike">
                <a:solidFill>
                  <a:srgbClr val="000000"/>
                </a:solidFill>
                <a:effectLst/>
                <a:uFillTx/>
                <a:latin typeface="Arial"/>
              </a:rPr>
              <a:t> =&gt; choisir “me notifier” pour être tenu au courant si impacté par une fuite de données (certains gestionnaires de mdp proposent cette fonctionnalité également)</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none" strike="noStrike">
                <a:solidFill>
                  <a:srgbClr val="000000"/>
                </a:solidFill>
                <a:effectLst/>
                <a:uFillTx/>
                <a:latin typeface="Arial"/>
                <a:hlinkClick r:id="rId5"/>
              </a:rPr>
              <a:t>https://bitwarden.com/password-strength/#Password-Strength-Testing-Tool</a:t>
            </a:r>
            <a:r>
              <a:rPr lang="en-US" sz="1100" b="0" u="none" strike="noStrike">
                <a:solidFill>
                  <a:srgbClr val="000000"/>
                </a:solidFill>
                <a:effectLst/>
                <a:uFillTx/>
                <a:latin typeface="Arial"/>
              </a:rPr>
              <a:t> Tester la sécurité de son mot de passe</a:t>
            </a:r>
            <a:endParaRPr lang="en-US" sz="1100" b="0" u="none" strike="noStrike">
              <a:solidFill>
                <a:srgbClr val="000000"/>
              </a:solidFill>
              <a:effectLst/>
              <a:uFillTx/>
              <a:latin typeface="Arial"/>
            </a:endParaRPr>
          </a:p>
        </p:txBody>
      </p:sp>
      <p:sp>
        <p:nvSpPr>
          <p:cNvPr id="324" name="PlaceHolder 2"/>
          <p:cNvSpPr>
            <a:spLocks noGrp="1"/>
          </p:cNvSpPr>
          <p:nvPr>
            <p:ph type="sldImg"/>
          </p:nvPr>
        </p:nvSpPr>
        <p:spPr>
          <a:xfrm>
            <a:off x="1143360" y="685800"/>
            <a:ext cx="4572000" cy="3428640"/>
          </a:xfrm>
          <a:prstGeom prst="rect">
            <a:avLst/>
          </a:prstGeom>
          <a:ln w="0">
            <a:noFill/>
          </a:ln>
        </p:spPr>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On a tous le même souci aujourd'hui : trop de comptes, trop de mots de passe.</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Le réflexe humain ? On simplifie. On met '123456' ou le même mot de passe partout.</a:t>
            </a: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C'est là que le danger commence : une seule brèche sur un site peu sécurisé, et les pirates ont accès à tout (banque, emails, réseaux)</a:t>
            </a:r>
            <a:endParaRPr lang="en-US" sz="1100" b="0" u="none" strike="noStrike">
              <a:solidFill>
                <a:srgbClr val="000000"/>
              </a:solidFill>
              <a:effectLst/>
              <a:uFillTx/>
              <a:latin typeface="Arial"/>
            </a:endParaRPr>
          </a:p>
        </p:txBody>
      </p:sp>
      <p:sp>
        <p:nvSpPr>
          <p:cNvPr id="292" name="PlaceHolder 2"/>
          <p:cNvSpPr>
            <a:spLocks noGrp="1"/>
          </p:cNvSpPr>
          <p:nvPr>
            <p:ph type="sldImg"/>
          </p:nvPr>
        </p:nvSpPr>
        <p:spPr>
          <a:xfrm>
            <a:off x="1143360" y="685800"/>
            <a:ext cx="4572000" cy="3428640"/>
          </a:xfrm>
          <a:prstGeom prst="rect">
            <a:avLst/>
          </a:prstGeom>
          <a:ln w="0">
            <a:noFill/>
          </a:ln>
        </p:spPr>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buNone/>
              <a:tabLst>
                <a:tab pos="0" algn="l"/>
              </a:tabLst>
            </a:pPr>
            <a:r>
              <a:rPr lang="en-US" sz="1100" b="0" u="none" strike="noStrike">
                <a:solidFill>
                  <a:srgbClr val="000000"/>
                </a:solidFill>
                <a:effectLst/>
                <a:uFillTx/>
                <a:latin typeface="Arial"/>
              </a:rPr>
              <a:t>Vidéo : </a:t>
            </a:r>
            <a:r>
              <a:rPr lang="fr-FR" sz="1100" b="0" u="sng" strike="noStrike">
                <a:solidFill>
                  <a:srgbClr val="000000"/>
                </a:solidFill>
                <a:effectLst/>
                <a:uFillTx/>
                <a:latin typeface="Arial"/>
                <a:ea typeface="Arial"/>
                <a:hlinkClick r:id="rId1"/>
              </a:rPr>
              <a:t>https://www.youtube.com/watch?v=S3kHbYdS9AE</a:t>
            </a:r>
            <a:r>
              <a:rPr lang="fr-FR" sz="1100" b="0" u="none" strike="noStrike">
                <a:solidFill>
                  <a:srgbClr val="000000"/>
                </a:solidFill>
                <a:effectLst/>
                <a:uFillTx/>
                <a:latin typeface="Arial"/>
                <a:ea typeface="Arial"/>
              </a:rPr>
              <a:t> </a:t>
            </a:r>
            <a:endParaRPr lang="en-US" sz="1100" b="0" u="none" strike="noStrike">
              <a:solidFill>
                <a:srgbClr val="000000"/>
              </a:solidFill>
              <a:effectLst/>
              <a:uFillTx/>
              <a:latin typeface="Arial"/>
            </a:endParaRPr>
          </a:p>
          <a:p>
            <a:pPr indent="0" algn="l">
              <a:lnSpc>
                <a:spcPct val="100000"/>
              </a:lnSpc>
              <a:buNone/>
              <a:tabLst>
                <a:tab pos="0" algn="l"/>
              </a:tabLst>
            </a:pPr>
            <a:endParaRPr lang="en-US" sz="1100" b="0" u="none" strike="noStrike">
              <a:solidFill>
                <a:srgbClr val="000000"/>
              </a:solidFill>
              <a:effectLst/>
              <a:uFillTx/>
              <a:latin typeface="Arial"/>
            </a:endParaRPr>
          </a:p>
          <a:p>
            <a:pPr indent="0" algn="l">
              <a:lnSpc>
                <a:spcPct val="100000"/>
              </a:lnSpc>
              <a:spcBef>
                <a:spcPts val="1191"/>
              </a:spcBef>
              <a:spcAft>
                <a:spcPts val="992"/>
              </a:spcAft>
              <a:buNone/>
              <a:tabLst>
                <a:tab pos="0" algn="l"/>
              </a:tabLst>
            </a:pPr>
            <a:r>
              <a:rPr lang="fr-FR" sz="1100" b="1" u="sng" strike="noStrike">
                <a:solidFill>
                  <a:srgbClr val="000000"/>
                </a:solidFill>
                <a:effectLst/>
                <a:uFillTx/>
                <a:latin typeface="Arial"/>
                <a:ea typeface="Arial"/>
              </a:rPr>
              <a:t>OSINT</a:t>
            </a:r>
            <a:br>
              <a:rPr sz="1100"/>
            </a:br>
            <a:r>
              <a:rPr lang="fr-FR" sz="1100" b="0" u="none" strike="noStrike">
                <a:solidFill>
                  <a:srgbClr val="000000"/>
                </a:solidFill>
                <a:effectLst/>
                <a:uFillTx/>
                <a:latin typeface="Arial"/>
                <a:ea typeface="Arial"/>
              </a:rPr>
              <a:t>Traduction française : Renseignement d'origine sources ouvertes (ROSO).</a:t>
            </a:r>
            <a:br>
              <a:rPr sz="1100"/>
            </a:br>
            <a:r>
              <a:rPr lang="fr-FR" sz="1100" b="1" u="sng" strike="noStrike">
                <a:solidFill>
                  <a:srgbClr val="000000"/>
                </a:solidFill>
                <a:effectLst/>
                <a:uFillTx/>
                <a:latin typeface="Arial"/>
                <a:ea typeface="Arial"/>
              </a:rPr>
              <a:t>Définition</a:t>
            </a:r>
            <a:r>
              <a:rPr lang="fr-FR" sz="1100" b="0" u="none" strike="noStrike">
                <a:solidFill>
                  <a:srgbClr val="000000"/>
                </a:solidFill>
                <a:effectLst/>
                <a:uFillTx/>
                <a:latin typeface="Arial"/>
                <a:ea typeface="Arial"/>
              </a:rPr>
              <a:t> : Méthode consistant à collecter, croiser et analyser des informations accessibles publiquement et légalement (réseaux sociaux, registres d'entreprises, métadonnées d'images, archives web, moteurs de recherche).</a:t>
            </a:r>
            <a:br>
              <a:rPr sz="1100"/>
            </a:br>
            <a:r>
              <a:rPr lang="fr-FR" sz="1100" b="1" u="sng" strike="noStrike">
                <a:solidFill>
                  <a:srgbClr val="000000"/>
                </a:solidFill>
                <a:effectLst/>
                <a:uFillTx/>
                <a:latin typeface="Arial"/>
                <a:ea typeface="Arial"/>
              </a:rPr>
              <a:t>Exemple</a:t>
            </a:r>
            <a:r>
              <a:rPr lang="fr-FR" sz="1100" b="0" u="none" strike="noStrike">
                <a:solidFill>
                  <a:srgbClr val="000000"/>
                </a:solidFill>
                <a:effectLst/>
                <a:uFillTx/>
                <a:latin typeface="Arial"/>
                <a:ea typeface="Arial"/>
              </a:rPr>
              <a:t> : Un attaquant ou un auditeur analyse le profil LinkedIn d'un employé, les photos publiées de son bureau sur Instagram et des dépôts de code GitHub publics pour identifier l'organigramme de l'entreprise, ses technologies internes et le nom de son responsable.</a:t>
            </a:r>
            <a:endParaRPr lang="en-US" sz="1100" b="0" u="none" strike="noStrike">
              <a:solidFill>
                <a:srgbClr val="000000"/>
              </a:solidFill>
              <a:effectLst/>
              <a:uFillTx/>
              <a:latin typeface="Arial"/>
            </a:endParaRPr>
          </a:p>
          <a:p>
            <a:pPr indent="0" algn="l">
              <a:lnSpc>
                <a:spcPct val="100000"/>
              </a:lnSpc>
              <a:spcBef>
                <a:spcPts val="1191"/>
              </a:spcBef>
              <a:spcAft>
                <a:spcPts val="992"/>
              </a:spcAft>
              <a:buNone/>
              <a:tabLst>
                <a:tab pos="0" algn="l"/>
              </a:tabLst>
            </a:pPr>
            <a:r>
              <a:rPr lang="fr-FR" sz="1100" b="1" u="sng" strike="noStrike">
                <a:solidFill>
                  <a:srgbClr val="000000"/>
                </a:solidFill>
                <a:effectLst/>
                <a:uFillTx/>
                <a:latin typeface="Arial"/>
                <a:ea typeface="Arial"/>
              </a:rPr>
              <a:t>Ingénierie sociale</a:t>
            </a:r>
            <a:br>
              <a:rPr sz="1100"/>
            </a:br>
            <a:r>
              <a:rPr lang="fr-FR" sz="1100" b="0" u="none" strike="noStrike">
                <a:solidFill>
                  <a:srgbClr val="000000"/>
                </a:solidFill>
                <a:effectLst/>
                <a:uFillTx/>
                <a:latin typeface="Arial"/>
                <a:ea typeface="Arial"/>
              </a:rPr>
              <a:t>Traduction / Terme anglais : Social Engineering.</a:t>
            </a:r>
            <a:br>
              <a:rPr sz="1100"/>
            </a:br>
            <a:r>
              <a:rPr lang="fr-FR" sz="1100" b="1" u="sng" strike="noStrike">
                <a:solidFill>
                  <a:srgbClr val="000000"/>
                </a:solidFill>
                <a:effectLst/>
                <a:uFillTx/>
                <a:latin typeface="Arial"/>
                <a:ea typeface="Arial"/>
              </a:rPr>
              <a:t>Définition</a:t>
            </a:r>
            <a:r>
              <a:rPr lang="fr-FR" sz="1100" b="0" u="none" strike="noStrike">
                <a:solidFill>
                  <a:srgbClr val="000000"/>
                </a:solidFill>
                <a:effectLst/>
                <a:uFillTx/>
                <a:latin typeface="Arial"/>
                <a:ea typeface="Arial"/>
              </a:rPr>
              <a:t> : Ensemble de techniques de manipulation psychologique exploitant les failles humaines (confiance, peur, urgence, sentiment d'autorité) pour pousser une personne à divulguer des données sensibles, cliquer sur un lien piégé ou exécuter une action frauduleuse.</a:t>
            </a:r>
            <a:br>
              <a:rPr sz="1100"/>
            </a:br>
            <a:r>
              <a:rPr lang="fr-FR" sz="1100" b="1" u="sng" strike="noStrike">
                <a:solidFill>
                  <a:srgbClr val="000000"/>
                </a:solidFill>
                <a:effectLst/>
                <a:uFillTx/>
                <a:latin typeface="Arial"/>
                <a:ea typeface="Arial"/>
              </a:rPr>
              <a:t>Exemple</a:t>
            </a:r>
            <a:r>
              <a:rPr lang="fr-FR" sz="1100" b="0" u="none" strike="noStrike">
                <a:solidFill>
                  <a:srgbClr val="000000"/>
                </a:solidFill>
                <a:effectLst/>
                <a:uFillTx/>
                <a:latin typeface="Arial"/>
                <a:ea typeface="Arial"/>
              </a:rPr>
              <a:t> : Un fraudeur appelle un employé de la comptabilité en se faisant passer pour le directeur général en déplacement urgent, exigeant un virement immédiat et confidentiel vers un nouveau compte fournisseur (arnaque au président / FOVI).</a:t>
            </a:r>
            <a:endParaRPr lang="en-US" sz="1100" b="0" u="none" strike="noStrike">
              <a:solidFill>
                <a:srgbClr val="000000"/>
              </a:solidFill>
              <a:effectLst/>
              <a:uFillTx/>
              <a:latin typeface="Arial"/>
            </a:endParaRPr>
          </a:p>
          <a:p>
            <a:pPr indent="0" algn="l">
              <a:lnSpc>
                <a:spcPct val="100000"/>
              </a:lnSpc>
              <a:spcBef>
                <a:spcPts val="1191"/>
              </a:spcBef>
              <a:spcAft>
                <a:spcPts val="992"/>
              </a:spcAft>
              <a:buNone/>
              <a:tabLst>
                <a:tab pos="0" algn="l"/>
              </a:tabLst>
            </a:pPr>
            <a:endParaRPr lang="en-US" sz="1100" b="0" u="none" strike="noStrike">
              <a:solidFill>
                <a:srgbClr val="000000"/>
              </a:solidFill>
              <a:effectLst/>
              <a:uFillTx/>
              <a:latin typeface="Arial"/>
            </a:endParaRPr>
          </a:p>
        </p:txBody>
      </p:sp>
      <p:sp>
        <p:nvSpPr>
          <p:cNvPr id="294" name="PlaceHolder 2"/>
          <p:cNvSpPr>
            <a:spLocks noGrp="1"/>
          </p:cNvSpPr>
          <p:nvPr>
            <p:ph type="sldImg"/>
          </p:nvPr>
        </p:nvSpPr>
        <p:spPr>
          <a:xfrm>
            <a:off x="1143360" y="685800"/>
            <a:ext cx="4572000" cy="3428640"/>
          </a:xfrm>
          <a:prstGeom prst="rect">
            <a:avLst/>
          </a:prstGeom>
          <a:ln w="0">
            <a:noFill/>
          </a:ln>
        </p:spPr>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buNone/>
              <a:tabLst>
                <a:tab pos="0" algn="l"/>
              </a:tabLst>
            </a:pPr>
            <a:r>
              <a:rPr lang="en-US" sz="1100" b="0" u="none" strike="noStrike">
                <a:solidFill>
                  <a:srgbClr val="000000"/>
                </a:solidFill>
                <a:effectLst/>
                <a:uFillTx/>
                <a:latin typeface="Arial"/>
              </a:rPr>
              <a:t>Vidéo : </a:t>
            </a:r>
            <a:r>
              <a:rPr lang="fr-FR" sz="1100" b="0" u="none" strike="noStrike">
                <a:solidFill>
                  <a:srgbClr val="000000"/>
                </a:solidFill>
                <a:effectLst/>
                <a:uFillTx/>
                <a:latin typeface="Arial"/>
                <a:ea typeface="Arial"/>
              </a:rPr>
              <a:t>https://www.youtube.com/shorts/A5bfS69dJyQ</a:t>
            </a:r>
            <a:endParaRPr lang="en-US" sz="1100" b="0" u="none" strike="noStrike">
              <a:solidFill>
                <a:srgbClr val="000000"/>
              </a:solidFill>
              <a:effectLst/>
              <a:uFillTx/>
              <a:latin typeface="Arial"/>
            </a:endParaRPr>
          </a:p>
        </p:txBody>
      </p:sp>
      <p:sp>
        <p:nvSpPr>
          <p:cNvPr id="296" name="PlaceHolder 2"/>
          <p:cNvSpPr>
            <a:spLocks noGrp="1"/>
          </p:cNvSpPr>
          <p:nvPr>
            <p:ph type="sldImg"/>
          </p:nvPr>
        </p:nvSpPr>
        <p:spPr>
          <a:xfrm>
            <a:off x="1143360" y="685800"/>
            <a:ext cx="4572000" cy="3428640"/>
          </a:xfrm>
          <a:prstGeom prst="rect">
            <a:avLst/>
          </a:prstGeom>
          <a:ln w="0">
            <a:noFill/>
          </a:ln>
        </p:spPr>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marL="457200" indent="-298440" algn="l">
              <a:lnSpc>
                <a:spcPct val="100000"/>
              </a:lnSpc>
              <a:buClr>
                <a:srgbClr val="000000"/>
              </a:buClr>
              <a:buFont typeface="Wingdings" charset="2"/>
              <a:buChar char=""/>
            </a:pPr>
            <a:r>
              <a:rPr lang="en-US" sz="1200" b="0" u="none" strike="noStrike">
                <a:solidFill>
                  <a:srgbClr val="000000"/>
                </a:solidFill>
                <a:effectLst/>
                <a:uFillTx/>
                <a:latin typeface="Arial"/>
                <a:ea typeface="Arial"/>
              </a:rPr>
              <a:t>"La réponse n'est pas de tout retenir, mais d'utiliser un </a:t>
            </a:r>
            <a:r>
              <a:rPr lang="en-US" sz="1200" b="1" u="none" strike="noStrike">
                <a:solidFill>
                  <a:srgbClr val="000000"/>
                </a:solidFill>
                <a:effectLst/>
                <a:uFillTx/>
                <a:latin typeface="Arial"/>
                <a:ea typeface="Arial"/>
              </a:rPr>
              <a:t>gestionnaire de mots de passe</a:t>
            </a:r>
            <a:r>
              <a:rPr lang="en-US" sz="1200" b="0" u="none" strike="noStrike">
                <a:solidFill>
                  <a:srgbClr val="000000"/>
                </a:solidFill>
                <a:effectLst/>
                <a:uFillTx/>
                <a:latin typeface="Arial"/>
                <a:ea typeface="Arial"/>
              </a:rPr>
              <a:t> (ou coffre-fort)."</a:t>
            </a:r>
            <a:endParaRPr lang="en-US" sz="12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200" b="0" u="none" strike="noStrike">
                <a:solidFill>
                  <a:srgbClr val="000000"/>
                </a:solidFill>
                <a:effectLst/>
                <a:uFillTx/>
                <a:latin typeface="Arial"/>
                <a:ea typeface="Arial"/>
              </a:rPr>
              <a:t>"Imaginez un coffre blindé numérique. Vous n'avez qu'une seule clé à retenir (le mot de passe maître)."</a:t>
            </a:r>
            <a:endParaRPr lang="en-US" sz="12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200" b="0" u="none" strike="noStrike">
                <a:solidFill>
                  <a:srgbClr val="000000"/>
                </a:solidFill>
                <a:effectLst/>
                <a:uFillTx/>
                <a:latin typeface="Arial"/>
                <a:ea typeface="Arial"/>
              </a:rPr>
              <a:t>"Le logiciel fait le reste : il crée et stocke des mots de passe complexes et uniques pour chaque site."</a:t>
            </a:r>
            <a:endParaRPr lang="en-US" sz="12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en-US" sz="1100" b="0" u="none" strike="noStrike">
                <a:solidFill>
                  <a:srgbClr val="000000"/>
                </a:solidFill>
                <a:effectLst/>
                <a:uFillTx/>
                <a:latin typeface="Arial"/>
                <a:ea typeface="Arial"/>
              </a:rPr>
              <a:t>Exemple d’outils : 1password, KeePass (recommandé par l’ANSSI), NordPass, BitWarden... / !\ se renseigner sur la sécurité des données avant de stocker ses MDP chez un fournisseur de coffre fort. Regarder le nombre d’attaques subies, les audits, etc... </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p:txBody>
      </p:sp>
      <p:sp>
        <p:nvSpPr>
          <p:cNvPr id="298" name="PlaceHolder 2"/>
          <p:cNvSpPr>
            <a:spLocks noGrp="1"/>
          </p:cNvSpPr>
          <p:nvPr>
            <p:ph type="sldImg"/>
          </p:nvPr>
        </p:nvSpPr>
        <p:spPr>
          <a:xfrm>
            <a:off x="1143360" y="685800"/>
            <a:ext cx="4572000" cy="3428640"/>
          </a:xfrm>
          <a:prstGeom prst="rect">
            <a:avLst/>
          </a:prstGeom>
          <a:ln w="0">
            <a:noFill/>
          </a:ln>
        </p:spPr>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indent="0" algn="l">
              <a:lnSpc>
                <a:spcPct val="100000"/>
              </a:lnSpc>
              <a:spcBef>
                <a:spcPts val="1191"/>
              </a:spcBef>
              <a:spcAft>
                <a:spcPts val="992"/>
              </a:spcAft>
              <a:buNone/>
            </a:pPr>
            <a:r>
              <a:rPr lang="en-US" sz="1000" b="0" u="none" strike="noStrike">
                <a:solidFill>
                  <a:srgbClr val="000000"/>
                </a:solidFill>
                <a:effectLst/>
                <a:uFillTx/>
                <a:latin typeface="Arial"/>
              </a:rPr>
              <a:t>Stockage Chiffré : "Fini les fichiers Excel ou post-it vulnérables : ici la base est chiffrée et mathématiquement illisible sans votre mot de passe maître."</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Protection Vol : "En cas de perte de votre PC ou clé USB, aucun risque : la base reste verrouillée et vos identifiants restent intouchables."</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r>
              <a:rPr lang="en-US" sz="1000" b="0" u="none" strike="noStrike">
                <a:solidFill>
                  <a:srgbClr val="000000"/>
                </a:solidFill>
                <a:effectLst/>
                <a:uFillTx/>
                <a:latin typeface="Arial"/>
              </a:rPr>
              <a:t>À retenir : "Sans la clé maître, personne ne peut ouvrir le coffre-fort."</a:t>
            </a:r>
            <a:endParaRPr lang="en-US" sz="1000" b="0" u="none" strike="noStrike">
              <a:solidFill>
                <a:srgbClr val="000000"/>
              </a:solidFill>
              <a:effectLst/>
              <a:uFillTx/>
              <a:latin typeface="Arial"/>
            </a:endParaRPr>
          </a:p>
          <a:p>
            <a:pPr indent="0" algn="l">
              <a:lnSpc>
                <a:spcPct val="100000"/>
              </a:lnSpc>
              <a:spcBef>
                <a:spcPts val="1191"/>
              </a:spcBef>
              <a:spcAft>
                <a:spcPts val="992"/>
              </a:spcAft>
              <a:buNone/>
            </a:pPr>
            <a:endParaRPr lang="en-US" sz="1000" b="0" u="none" strike="noStrike">
              <a:solidFill>
                <a:srgbClr val="000000"/>
              </a:solidFill>
              <a:effectLst/>
              <a:uFillTx/>
              <a:latin typeface="Arial"/>
            </a:endParaRPr>
          </a:p>
        </p:txBody>
      </p:sp>
      <p:sp>
        <p:nvSpPr>
          <p:cNvPr id="300" name="PlaceHolder 2"/>
          <p:cNvSpPr>
            <a:spLocks noGrp="1"/>
          </p:cNvSpPr>
          <p:nvPr>
            <p:ph type="sldImg"/>
          </p:nvPr>
        </p:nvSpPr>
        <p:spPr>
          <a:xfrm>
            <a:off x="1143360" y="685800"/>
            <a:ext cx="4572000" cy="3428640"/>
          </a:xfrm>
          <a:prstGeom prst="rect">
            <a:avLst/>
          </a:prstGeom>
          <a:ln w="0">
            <a:noFill/>
          </a:ln>
        </p:spPr>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marL="457200" indent="-298440" algn="l">
              <a:lnSpc>
                <a:spcPct val="100000"/>
              </a:lnSpc>
              <a:buClr>
                <a:srgbClr val="000000"/>
              </a:buClr>
              <a:buFont typeface="Arial"/>
              <a:buChar char="–"/>
            </a:pPr>
            <a:r>
              <a:rPr lang="en-US" sz="1100" b="0" u="none" strike="noStrike">
                <a:solidFill>
                  <a:srgbClr val="000000"/>
                </a:solidFill>
                <a:effectLst/>
                <a:uFillTx/>
                <a:latin typeface="Arial"/>
              </a:rPr>
              <a:t>Dispo sur pc et mobile selon les outils utilisés. Par exemple, pour Keepass = local. Il faut stocker la base de données sur un cloud pour l’avoir à disposition sur plusieurs appareils.</a:t>
            </a:r>
            <a:endParaRPr lang="en-US" sz="1100" b="0" u="none" strike="noStrike">
              <a:solidFill>
                <a:srgbClr val="000000"/>
              </a:solidFill>
              <a:effectLst/>
              <a:uFillTx/>
              <a:latin typeface="Arial"/>
            </a:endParaRPr>
          </a:p>
          <a:p>
            <a:pPr marL="457200" indent="-298440" algn="l">
              <a:lnSpc>
                <a:spcPct val="100000"/>
              </a:lnSpc>
              <a:buClr>
                <a:srgbClr val="000000"/>
              </a:buClr>
              <a:buFont typeface="Arial"/>
              <a:buChar char="–"/>
            </a:pPr>
            <a:r>
              <a:rPr lang="en-US" sz="1100" b="0" u="none" strike="noStrike">
                <a:solidFill>
                  <a:srgbClr val="000000"/>
                </a:solidFill>
                <a:effectLst/>
                <a:uFillTx/>
                <a:latin typeface="Arial"/>
              </a:rPr>
              <a:t>Un keylogger c’est un outil qui enregistre chaque frappe fait par l’utilisateur.</a:t>
            </a:r>
            <a:endParaRPr lang="en-US" sz="1100" b="0" u="none" strike="noStrike">
              <a:solidFill>
                <a:srgbClr val="000000"/>
              </a:solidFill>
              <a:effectLst/>
              <a:uFillTx/>
              <a:latin typeface="Arial"/>
            </a:endParaRPr>
          </a:p>
          <a:p>
            <a:pPr marL="457200" indent="-298440" algn="l">
              <a:lnSpc>
                <a:spcPct val="100000"/>
              </a:lnSpc>
              <a:buClr>
                <a:srgbClr val="000000"/>
              </a:buClr>
              <a:buFont typeface="Arial"/>
              <a:buChar char="–"/>
            </a:pPr>
            <a:r>
              <a:rPr lang="en-US" sz="1100" b="0" u="none" strike="noStrike">
                <a:solidFill>
                  <a:srgbClr val="000000"/>
                </a:solidFill>
                <a:effectLst/>
                <a:uFillTx/>
                <a:latin typeface="Arial"/>
              </a:rPr>
              <a:t>Toujours garder une copie des mots de passe. Exemple : dans un véritable coffre fort fermé à clé. Si on utilise un outil en ligne (nordpass, bitwarden), faire une copie en local sur keepass par exemple. </a:t>
            </a:r>
            <a:endParaRPr lang="en-US" sz="1100" b="0" u="none" strike="noStrike">
              <a:solidFill>
                <a:srgbClr val="000000"/>
              </a:solidFill>
              <a:effectLst/>
              <a:uFillTx/>
              <a:latin typeface="Arial"/>
            </a:endParaRPr>
          </a:p>
        </p:txBody>
      </p:sp>
      <p:sp>
        <p:nvSpPr>
          <p:cNvPr id="302" name="PlaceHolder 2"/>
          <p:cNvSpPr>
            <a:spLocks noGrp="1"/>
          </p:cNvSpPr>
          <p:nvPr>
            <p:ph type="sldImg"/>
          </p:nvPr>
        </p:nvSpPr>
        <p:spPr>
          <a:xfrm>
            <a:off x="1143360" y="685800"/>
            <a:ext cx="4572000" cy="3428640"/>
          </a:xfrm>
          <a:prstGeom prst="rect">
            <a:avLst/>
          </a:prstGeom>
          <a:ln w="0">
            <a:noFill/>
          </a:ln>
        </p:spPr>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HTTPS : "Le petit cadenas dans la barre d'adresse, c'est la base. Pas de cadenas = pas de données sensibles."</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Wi-Fi public : "Méfiez-vous des réseaux gratuits (gares, hôtels). Vos données peuvent être interceptées. Évitez de vous connecter à votre banque dessus." = un hacker peut aussi être connecté sur ce réseau et peut intercepter une partie de vos données. MEME EN HTTPS.</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indent="0" algn="l">
              <a:lnSpc>
                <a:spcPct val="100000"/>
              </a:lnSpc>
              <a:buNone/>
              <a:tabLst>
                <a:tab pos="0" algn="l"/>
              </a:tabLst>
            </a:pPr>
            <a:r>
              <a:rPr lang="fr-FR" sz="1100" b="0" u="none" strike="noStrike">
                <a:solidFill>
                  <a:srgbClr val="000000"/>
                </a:solidFill>
                <a:effectLst/>
                <a:uFillTx/>
                <a:latin typeface="Arial"/>
                <a:ea typeface="Arial"/>
              </a:rPr>
              <a:t>Double authentification (2FA) : "C'est votre filet de sécurité. Même si on vole votre mot de passe, sans le code SMS ou l'appli, le pirate ne rentre pas."</a:t>
            </a:r>
            <a:endParaRPr lang="en-US" sz="1100" b="0" u="none" strike="noStrike">
              <a:solidFill>
                <a:srgbClr val="000000"/>
              </a:solidFill>
              <a:effectLst/>
              <a:uFillTx/>
              <a:latin typeface="Arial"/>
            </a:endParaRPr>
          </a:p>
        </p:txBody>
      </p:sp>
      <p:sp>
        <p:nvSpPr>
          <p:cNvPr id="304" name="PlaceHolder 2"/>
          <p:cNvSpPr>
            <a:spLocks noGrp="1"/>
          </p:cNvSpPr>
          <p:nvPr>
            <p:ph type="sldImg"/>
          </p:nvPr>
        </p:nvSpPr>
        <p:spPr>
          <a:xfrm>
            <a:off x="1143360" y="685800"/>
            <a:ext cx="4572000" cy="3428640"/>
          </a:xfrm>
          <a:prstGeom prst="rect">
            <a:avLst/>
          </a:prstGeom>
          <a:ln w="0">
            <a:noFill/>
          </a:ln>
        </p:spPr>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5" name="PlaceHolder 1"/>
          <p:cNvSpPr>
            <a:spLocks noGrp="1"/>
          </p:cNvSpPr>
          <p:nvPr>
            <p:ph type="body"/>
          </p:nvPr>
        </p:nvSpPr>
        <p:spPr>
          <a:xfrm>
            <a:off x="685800" y="4343400"/>
            <a:ext cx="5486040" cy="4114440"/>
          </a:xfrm>
          <a:prstGeom prst="rect">
            <a:avLst/>
          </a:prstGeom>
          <a:noFill/>
          <a:ln w="0">
            <a:noFill/>
          </a:ln>
        </p:spPr>
        <p:txBody>
          <a:bodyPr lIns="91440" tIns="91440" rIns="91440" bIns="91440" anchor="t">
            <a:noAutofit/>
          </a:bodyPr>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"Si vous devez créer un mot de passe manuellement, oubliez les dates de naissance."</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La règle d'or : La longueur compte plus que la complexité. Visez 10 à 12 caractères minimum.</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marL="457200" indent="-298440" algn="l">
              <a:lnSpc>
                <a:spcPct val="100000"/>
              </a:lnSpc>
              <a:buClr>
                <a:srgbClr val="000000"/>
              </a:buClr>
              <a:buFont typeface="Wingdings" charset="2"/>
              <a:buChar char=""/>
            </a:pPr>
            <a:r>
              <a:rPr lang="fr-FR" sz="1100" b="0" u="none" strike="noStrike">
                <a:solidFill>
                  <a:srgbClr val="000000"/>
                </a:solidFill>
                <a:effectLst/>
                <a:uFillTx/>
                <a:latin typeface="Arial"/>
                <a:ea typeface="Arial"/>
              </a:rPr>
              <a:t>"Mélangez tout : Majuscules, minuscules, chiffres, symboles."</a:t>
            </a:r>
            <a:endParaRPr lang="en-US" sz="1100" b="0" u="none" strike="noStrike">
              <a:solidFill>
                <a:srgbClr val="000000"/>
              </a:solidFill>
              <a:effectLst/>
              <a:uFillTx/>
              <a:latin typeface="Arial"/>
            </a:endParaRPr>
          </a:p>
          <a:p>
            <a:pPr indent="0" algn="l">
              <a:lnSpc>
                <a:spcPct val="100000"/>
              </a:lnSpc>
              <a:buNone/>
            </a:pPr>
            <a:endParaRPr lang="en-US" sz="1100" b="0" u="none" strike="noStrike">
              <a:solidFill>
                <a:srgbClr val="000000"/>
              </a:solidFill>
              <a:effectLst/>
              <a:uFillTx/>
              <a:latin typeface="Arial"/>
            </a:endParaRPr>
          </a:p>
          <a:p>
            <a:pPr indent="0" algn="l">
              <a:lnSpc>
                <a:spcPct val="100000"/>
              </a:lnSpc>
              <a:buNone/>
              <a:tabLst>
                <a:tab pos="0" algn="l"/>
              </a:tabLst>
            </a:pPr>
            <a:r>
              <a:rPr lang="fr-FR" sz="1100" b="0" u="none" strike="noStrike">
                <a:solidFill>
                  <a:srgbClr val="000000"/>
                </a:solidFill>
                <a:effectLst/>
                <a:uFillTx/>
                <a:latin typeface="Arial"/>
                <a:ea typeface="Arial"/>
              </a:rPr>
              <a:t>Astuce : "Utilisez une phrase de passe. 'J'aime le café le matin !' devient un mot de passe quasi incassable si on prend les premières lettres."</a:t>
            </a:r>
            <a:endParaRPr lang="en-US" sz="1100" b="0" u="none" strike="noStrike">
              <a:solidFill>
                <a:srgbClr val="000000"/>
              </a:solidFill>
              <a:effectLst/>
              <a:uFillTx/>
              <a:latin typeface="Arial"/>
            </a:endParaRPr>
          </a:p>
        </p:txBody>
      </p:sp>
      <p:sp>
        <p:nvSpPr>
          <p:cNvPr id="306" name="PlaceHolder 2"/>
          <p:cNvSpPr>
            <a:spLocks noGrp="1"/>
          </p:cNvSpPr>
          <p:nvPr>
            <p:ph type="sldImg"/>
          </p:nvPr>
        </p:nvSpPr>
        <p:spPr>
          <a:xfrm>
            <a:off x="1143360" y="685800"/>
            <a:ext cx="4572000" cy="3428640"/>
          </a:xfrm>
          <a:prstGeom prst="rect">
            <a:avLst/>
          </a:prstGeom>
          <a:ln w="0">
            <a:noFill/>
          </a:ln>
        </p:spPr>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chemeClr val="lt1"/>
        </a:solidFill>
      </p:bgPr>
    </p:bg>
    <p:spTree>
      <p:nvGrpSpPr>
        <p:cNvPr id="1" name=""/>
        <p:cNvGrpSpPr/>
        <p:nvPr/>
      </p:nvGrpSpPr>
      <p:grpSpPr>
        <a:xfrm>
          <a:off x="0" y="0"/>
          <a:ext cx="0" cy="0"/>
          <a:chOff x="0" y="0"/>
          <a:chExt cx="0" cy="0"/>
        </a:xfrm>
      </p:grpSpPr>
      <p:sp>
        <p:nvSpPr>
          <p:cNvPr id="2" name="PlaceHolder 1"/>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3" name="PlaceHolder 2"/>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4" name="PlaceHolder 3"/>
          <p:cNvSpPr>
            <a:spLocks noGrp="1"/>
          </p:cNvSpPr>
          <p:nvPr>
            <p:ph type="sldNum" idx="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B72E188C-E809-43E5-96AC-FD14FBFAC538}" type="slidenum">
              <a:rPr lang="en-US" sz="1200" b="0" u="none" strike="noStrike">
                <a:solidFill>
                  <a:srgbClr val="888888"/>
                </a:solidFill>
                <a:effectLst/>
                <a:uFillTx/>
                <a:latin typeface="Calibri"/>
                <a:ea typeface="Calibri"/>
              </a:rPr>
              <a:t>3</a:t>
            </a:fld>
            <a:endParaRPr lang="en-US" sz="1200" b="0" u="none" strike="noStrike">
              <a:solidFill>
                <a:srgbClr val="000000"/>
              </a:solidFill>
              <a:effectLst/>
              <a:uFillTx/>
              <a:latin typeface="Times New Roman"/>
            </a:endParaRPr>
          </a:p>
        </p:txBody>
      </p:sp>
      <p:sp>
        <p:nvSpPr>
          <p:cNvPr id="5"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fr-FR" sz="1400" b="0" u="none" strike="noStrike">
                <a:solidFill>
                  <a:srgbClr val="000000"/>
                </a:solidFill>
                <a:effectLst/>
                <a:uFillTx/>
                <a:latin typeface="Arial"/>
              </a:defRPr>
            </a:lvl1pPr>
          </a:lstStyle>
          <a:p>
            <a:pPr indent="0" algn="l">
              <a:buNone/>
            </a:pPr>
            <a:r>
              <a:rPr lang="fr-FR" sz="1400" b="0" u="none" strike="noStrike">
                <a:solidFill>
                  <a:srgbClr val="000000"/>
                </a:solidFill>
                <a:effectLst/>
                <a:uFillTx/>
                <a:latin typeface="Arial"/>
              </a:rPr>
              <a:t>Click to edit the title text format</a:t>
            </a:r>
            <a:endParaRPr lang="fr-FR" sz="1400" b="0" u="none" strike="noStrike">
              <a:solidFill>
                <a:srgbClr val="000000"/>
              </a:solidFill>
              <a:effectLst/>
              <a:uFillTx/>
              <a:latin typeface="Arial"/>
            </a:endParaRPr>
          </a:p>
        </p:txBody>
      </p:sp>
      <p:sp>
        <p:nvSpPr>
          <p:cNvPr id="6"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fr-FR" sz="1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1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1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1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0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0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000" b="0" u="none" strike="noStrike">
                <a:solidFill>
                  <a:srgbClr val="000000"/>
                </a:solidFill>
                <a:effectLst/>
                <a:uFillTx/>
                <a:latin typeface="Arial"/>
              </a:defRPr>
            </a:lvl7pPr>
          </a:lstStyle>
          <a:p>
            <a:pPr marL="432000" indent="-324000" algn="l">
              <a:spcBef>
                <a:spcPts val="1417"/>
              </a:spcBef>
              <a:buClr>
                <a:srgbClr val="000000"/>
              </a:buClr>
              <a:buSzPct val="45000"/>
              <a:buFont typeface="Wingdings" charset="2"/>
              <a:buChar char=""/>
            </a:pPr>
            <a:r>
              <a:rPr lang="fr-FR" sz="1400" b="0" u="none" strike="noStrike">
                <a:solidFill>
                  <a:srgbClr val="000000"/>
                </a:solidFill>
                <a:effectLst/>
                <a:uFillTx/>
                <a:latin typeface="Arial"/>
              </a:rPr>
              <a:t>Click to edit the outline text format</a:t>
            </a:r>
            <a:endParaRPr lang="fr-FR" sz="14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fr-FR" sz="1400" b="0" u="none" strike="noStrike">
                <a:solidFill>
                  <a:srgbClr val="000000"/>
                </a:solidFill>
                <a:effectLst/>
                <a:uFillTx/>
                <a:latin typeface="Arial"/>
              </a:rPr>
              <a:t>Second Outline Level</a:t>
            </a:r>
            <a:endParaRPr lang="fr-FR" sz="14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fr-FR" sz="1400" b="0" u="none" strike="noStrike">
                <a:solidFill>
                  <a:srgbClr val="000000"/>
                </a:solidFill>
                <a:effectLst/>
                <a:uFillTx/>
                <a:latin typeface="Arial"/>
              </a:rPr>
              <a:t>Third Outline Level</a:t>
            </a:r>
            <a:endParaRPr lang="fr-FR" sz="14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fr-FR" sz="1400" b="0" u="none" strike="noStrike">
                <a:solidFill>
                  <a:srgbClr val="000000"/>
                </a:solidFill>
                <a:effectLst/>
                <a:uFillTx/>
                <a:latin typeface="Arial"/>
              </a:rPr>
              <a:t>Fourth Outline Level</a:t>
            </a:r>
            <a:endParaRPr lang="fr-FR" sz="14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fr-FR" sz="2000" b="0" u="none" strike="noStrike">
                <a:solidFill>
                  <a:srgbClr val="000000"/>
                </a:solidFill>
                <a:effectLst/>
                <a:uFillTx/>
                <a:latin typeface="Arial"/>
              </a:rPr>
              <a:t>Fifth Outline Level</a:t>
            </a:r>
            <a:endParaRPr lang="fr-FR" sz="20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fr-FR" sz="2000" b="0" u="none" strike="noStrike">
                <a:solidFill>
                  <a:srgbClr val="000000"/>
                </a:solidFill>
                <a:effectLst/>
                <a:uFillTx/>
                <a:latin typeface="Arial"/>
              </a:rPr>
              <a:t>Sixth Outline Level</a:t>
            </a:r>
            <a:endParaRPr lang="fr-FR" sz="20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fr-FR" sz="2000" b="0" u="none" strike="noStrike">
                <a:solidFill>
                  <a:srgbClr val="000000"/>
                </a:solidFill>
                <a:effectLst/>
                <a:uFillTx/>
                <a:latin typeface="Arial"/>
              </a:rPr>
              <a:t>Seventh Outline Level</a:t>
            </a:r>
            <a:endParaRPr lang="fr-FR" sz="2000" b="0" u="none" strike="noStrike">
              <a:solidFill>
                <a:srgbClr val="000000"/>
              </a:solidFill>
              <a:effectLst/>
              <a:uFillTx/>
              <a:latin typeface="Arial"/>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OBJECT_WITH_CAPTION_TEXT">
    <p:bg>
      <p:bgPr>
        <a:solidFill>
          <a:schemeClr val="lt1"/>
        </a:solidFill>
      </p:bgPr>
    </p:bg>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2880"/>
            <a:ext cx="3007800" cy="1161720"/>
          </a:xfrm>
          <a:prstGeom prst="rect">
            <a:avLst/>
          </a:prstGeom>
          <a:noFill/>
          <a:ln w="0">
            <a:noFill/>
          </a:ln>
        </p:spPr>
        <p:txBody>
          <a:bodyPr lIns="91440" tIns="45720" rIns="91440" bIns="45720" anchor="b">
            <a:normAutofit/>
          </a:bodyPr>
          <a:lstStyle>
            <a:lvl1pPr indent="0" algn="l">
              <a:buNone/>
              <a:defRPr lang="fr-FR" sz="2000" b="0" u="none" strike="noStrike">
                <a:solidFill>
                  <a:srgbClr val="000000"/>
                </a:solidFill>
                <a:effectLst/>
                <a:uFillTx/>
                <a:latin typeface="Arial"/>
              </a:defRPr>
            </a:lvl1pPr>
          </a:lstStyle>
          <a:p>
            <a:pPr indent="0" algn="l">
              <a:buNone/>
            </a:pPr>
            <a:r>
              <a:rPr lang="fr-FR" sz="2000" b="0" u="none" strike="noStrike">
                <a:solidFill>
                  <a:srgbClr val="000000"/>
                </a:solidFill>
                <a:effectLst/>
                <a:uFillTx/>
                <a:latin typeface="Arial"/>
              </a:rPr>
              <a:t>Click to edit the title text format</a:t>
            </a:r>
            <a:endParaRPr lang="fr-FR" sz="2000" b="0" u="none" strike="noStrike">
              <a:solidFill>
                <a:srgbClr val="000000"/>
              </a:solidFill>
              <a:effectLst/>
              <a:uFillTx/>
              <a:latin typeface="Arial"/>
            </a:endParaRPr>
          </a:p>
        </p:txBody>
      </p:sp>
      <p:sp>
        <p:nvSpPr>
          <p:cNvPr id="50" name="PlaceHolder 2"/>
          <p:cNvSpPr>
            <a:spLocks noGrp="1"/>
          </p:cNvSpPr>
          <p:nvPr>
            <p:ph type="body"/>
          </p:nvPr>
        </p:nvSpPr>
        <p:spPr>
          <a:xfrm>
            <a:off x="3575160" y="272880"/>
            <a:ext cx="5111280" cy="5852880"/>
          </a:xfrm>
          <a:prstGeom prst="rect">
            <a:avLst/>
          </a:prstGeom>
          <a:noFill/>
          <a:ln w="0">
            <a:noFill/>
          </a:ln>
        </p:spPr>
        <p:txBody>
          <a:bodyPr lIns="91440" tIns="45720" rIns="91440" bIns="45720" anchor="t">
            <a:normAutofit fontScale="92500" lnSpcReduction="9999"/>
          </a:bodyPr>
          <a:lstStyle>
            <a:lvl1pPr algn="l">
              <a:spcBef>
                <a:spcPts val="1417"/>
              </a:spcBef>
              <a:buClr>
                <a:srgbClr val="000000"/>
              </a:buClr>
              <a:buSzPct val="45000"/>
              <a:buFont typeface="Wingdings" charset="2"/>
              <a:buChar char=""/>
              <a:defRPr lang="fr-FR"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3200" b="0" u="none" strike="noStrike">
                <a:solidFill>
                  <a:srgbClr val="000000"/>
                </a:solidFill>
                <a:effectLst/>
                <a:uFillTx/>
                <a:latin typeface="Arial"/>
              </a:defRPr>
            </a:lvl7pPr>
          </a:lstStyle>
          <a:p>
            <a:pPr marL="457200" indent="-431640" algn="l">
              <a:spcBef>
                <a:spcPts val="1417"/>
              </a:spcBef>
              <a:buClr>
                <a:srgbClr val="000000"/>
              </a:buClr>
              <a:buSzPct val="45000"/>
              <a:buFont typeface="Wingdings" charset="2"/>
              <a:buChar char=""/>
            </a:pPr>
            <a:r>
              <a:rPr lang="fr-FR" sz="3200" b="0" u="none" strike="noStrike">
                <a:solidFill>
                  <a:srgbClr val="000000"/>
                </a:solidFill>
                <a:effectLst/>
                <a:uFillTx/>
                <a:latin typeface="Arial"/>
              </a:rPr>
              <a:t>Click to edit the outline text format</a:t>
            </a:r>
            <a:endParaRPr lang="fr-FR" sz="3200" b="0" u="none" strike="noStrike">
              <a:solidFill>
                <a:srgbClr val="000000"/>
              </a:solidFill>
              <a:effectLst/>
              <a:uFillTx/>
              <a:latin typeface="Arial"/>
            </a:endParaRPr>
          </a:p>
          <a:p>
            <a:pPr marL="914400" lvl="1" indent="-406440" algn="l">
              <a:spcBef>
                <a:spcPts val="1134"/>
              </a:spcBef>
              <a:buClr>
                <a:srgbClr val="000000"/>
              </a:buClr>
              <a:buSzPct val="75000"/>
              <a:buFont typeface="Symbol" charset="2"/>
              <a:buChar char=""/>
            </a:pPr>
            <a:r>
              <a:rPr lang="fr-FR" sz="3200" b="0" u="none" strike="noStrike">
                <a:solidFill>
                  <a:srgbClr val="000000"/>
                </a:solidFill>
                <a:effectLst/>
                <a:uFillTx/>
                <a:latin typeface="Arial"/>
              </a:rPr>
              <a:t>Second Outline Level</a:t>
            </a:r>
            <a:endParaRPr lang="fr-FR" sz="3200" b="0" u="none" strike="noStrike">
              <a:solidFill>
                <a:srgbClr val="000000"/>
              </a:solidFill>
              <a:effectLst/>
              <a:uFillTx/>
              <a:latin typeface="Arial"/>
            </a:endParaRPr>
          </a:p>
          <a:p>
            <a:pPr marL="1371600" lvl="2" indent="-380880" algn="l">
              <a:spcBef>
                <a:spcPts val="850"/>
              </a:spcBef>
              <a:buClr>
                <a:srgbClr val="000000"/>
              </a:buClr>
              <a:buSzPct val="45000"/>
              <a:buFont typeface="Wingdings" charset="2"/>
              <a:buChar char=""/>
            </a:pPr>
            <a:r>
              <a:rPr lang="fr-FR" sz="3200" b="0" u="none" strike="noStrike">
                <a:solidFill>
                  <a:srgbClr val="000000"/>
                </a:solidFill>
                <a:effectLst/>
                <a:uFillTx/>
                <a:latin typeface="Arial"/>
              </a:rPr>
              <a:t>Third Outline Level</a:t>
            </a:r>
            <a:endParaRPr lang="fr-FR" sz="3200" b="0" u="none" strike="noStrike">
              <a:solidFill>
                <a:srgbClr val="000000"/>
              </a:solidFill>
              <a:effectLst/>
              <a:uFillTx/>
              <a:latin typeface="Arial"/>
            </a:endParaRPr>
          </a:p>
          <a:p>
            <a:pPr marL="1828800" lvl="3" indent="-355680" algn="l">
              <a:spcBef>
                <a:spcPts val="567"/>
              </a:spcBef>
              <a:buClr>
                <a:srgbClr val="000000"/>
              </a:buClr>
              <a:buSzPct val="75000"/>
              <a:buFont typeface="Symbol" charset="2"/>
              <a:buChar char=""/>
            </a:pPr>
            <a:r>
              <a:rPr lang="fr-FR" sz="3200" b="0" u="none" strike="noStrike">
                <a:solidFill>
                  <a:srgbClr val="000000"/>
                </a:solidFill>
                <a:effectLst/>
                <a:uFillTx/>
                <a:latin typeface="Arial"/>
              </a:rPr>
              <a:t>Fourth Outline Level</a:t>
            </a:r>
            <a:endParaRPr lang="fr-FR" sz="3200" b="0" u="none" strike="noStrike">
              <a:solidFill>
                <a:srgbClr val="000000"/>
              </a:solidFill>
              <a:effectLst/>
              <a:uFillTx/>
              <a:latin typeface="Arial"/>
            </a:endParaRPr>
          </a:p>
          <a:p>
            <a:pPr marL="2286000" lvl="4" indent="-3556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Fifth Outline Level</a:t>
            </a:r>
            <a:endParaRPr lang="fr-FR" sz="3200" b="0" u="none" strike="noStrike">
              <a:solidFill>
                <a:srgbClr val="000000"/>
              </a:solidFill>
              <a:effectLst/>
              <a:uFillTx/>
              <a:latin typeface="Arial"/>
            </a:endParaRPr>
          </a:p>
          <a:p>
            <a:pPr marL="2743200" lvl="5" indent="-3556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Sixth Outline Level</a:t>
            </a:r>
            <a:endParaRPr lang="fr-FR" sz="3200" b="0" u="none" strike="noStrike">
              <a:solidFill>
                <a:srgbClr val="000000"/>
              </a:solidFill>
              <a:effectLst/>
              <a:uFillTx/>
              <a:latin typeface="Arial"/>
            </a:endParaRPr>
          </a:p>
          <a:p>
            <a:pPr marL="3200400" lvl="6" indent="-3556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Seventh Outline Level</a:t>
            </a:r>
            <a:endParaRPr lang="fr-FR" sz="3200" b="0" u="none" strike="noStrike">
              <a:solidFill>
                <a:srgbClr val="000000"/>
              </a:solidFill>
              <a:effectLst/>
              <a:uFillTx/>
              <a:latin typeface="Arial"/>
            </a:endParaRPr>
          </a:p>
        </p:txBody>
      </p:sp>
      <p:sp>
        <p:nvSpPr>
          <p:cNvPr id="51" name="PlaceHolder 3"/>
          <p:cNvSpPr>
            <a:spLocks noGrp="1"/>
          </p:cNvSpPr>
          <p:nvPr>
            <p:ph type="body"/>
          </p:nvPr>
        </p:nvSpPr>
        <p:spPr>
          <a:xfrm>
            <a:off x="457200" y="1434960"/>
            <a:ext cx="3007800" cy="4690800"/>
          </a:xfrm>
          <a:prstGeom prst="rect">
            <a:avLst/>
          </a:prstGeom>
          <a:noFill/>
          <a:ln w="0">
            <a:noFill/>
          </a:ln>
        </p:spPr>
        <p:txBody>
          <a:bodyPr lIns="91440" tIns="45720" rIns="91440" bIns="45720" anchor="t">
            <a:normAutofit fontScale="55000" lnSpcReduction="19999"/>
          </a:bodyPr>
          <a:lstStyle>
            <a:lvl1pPr algn="l">
              <a:spcBef>
                <a:spcPts val="1417"/>
              </a:spcBef>
              <a:buClr>
                <a:srgbClr val="000000"/>
              </a:buClr>
              <a:buSzPct val="45000"/>
              <a:buFont typeface="Wingdings" charset="2"/>
              <a:buChar char=""/>
              <a:defRPr lang="fr-FR" sz="1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1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1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1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14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14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1400" b="0" u="none" strike="noStrike">
                <a:solidFill>
                  <a:srgbClr val="000000"/>
                </a:solidFill>
                <a:effectLst/>
                <a:uFillTx/>
                <a:latin typeface="Arial"/>
              </a:defRPr>
            </a:lvl7pPr>
          </a:lstStyle>
          <a:p>
            <a:pPr marL="457200" indent="-228600" algn="l">
              <a:spcBef>
                <a:spcPts val="1417"/>
              </a:spcBef>
              <a:buClr>
                <a:srgbClr val="000000"/>
              </a:buClr>
              <a:buSzPct val="45000"/>
              <a:buFont typeface="Wingdings" charset="2"/>
              <a:buChar char=""/>
            </a:pPr>
            <a:r>
              <a:rPr lang="fr-FR" sz="1400" b="0" u="none" strike="noStrike">
                <a:solidFill>
                  <a:srgbClr val="000000"/>
                </a:solidFill>
                <a:effectLst/>
                <a:uFillTx/>
                <a:latin typeface="Arial"/>
              </a:rPr>
              <a:t>Click to edit the outline text format</a:t>
            </a:r>
            <a:endParaRPr lang="fr-FR" sz="1400" b="0" u="none" strike="noStrike">
              <a:solidFill>
                <a:srgbClr val="000000"/>
              </a:solidFill>
              <a:effectLst/>
              <a:uFillTx/>
              <a:latin typeface="Arial"/>
            </a:endParaRPr>
          </a:p>
          <a:p>
            <a:pPr marL="914400" lvl="1" indent="-228600" algn="l">
              <a:spcBef>
                <a:spcPts val="1134"/>
              </a:spcBef>
              <a:buClr>
                <a:srgbClr val="000000"/>
              </a:buClr>
              <a:buSzPct val="75000"/>
              <a:buFont typeface="Symbol" charset="2"/>
              <a:buChar char=""/>
            </a:pPr>
            <a:r>
              <a:rPr lang="fr-FR" sz="1400" b="0" u="none" strike="noStrike">
                <a:solidFill>
                  <a:srgbClr val="000000"/>
                </a:solidFill>
                <a:effectLst/>
                <a:uFillTx/>
                <a:latin typeface="Arial"/>
              </a:rPr>
              <a:t>Second Outline Level</a:t>
            </a:r>
            <a:endParaRPr lang="fr-FR" sz="1400" b="0" u="none" strike="noStrike">
              <a:solidFill>
                <a:srgbClr val="000000"/>
              </a:solidFill>
              <a:effectLst/>
              <a:uFillTx/>
              <a:latin typeface="Arial"/>
            </a:endParaRPr>
          </a:p>
          <a:p>
            <a:pPr marL="1371600" lvl="2" indent="-228600" algn="l">
              <a:spcBef>
                <a:spcPts val="850"/>
              </a:spcBef>
              <a:buClr>
                <a:srgbClr val="000000"/>
              </a:buClr>
              <a:buSzPct val="45000"/>
              <a:buFont typeface="Wingdings" charset="2"/>
              <a:buChar char=""/>
            </a:pPr>
            <a:r>
              <a:rPr lang="fr-FR" sz="1400" b="0" u="none" strike="noStrike">
                <a:solidFill>
                  <a:srgbClr val="000000"/>
                </a:solidFill>
                <a:effectLst/>
                <a:uFillTx/>
                <a:latin typeface="Arial"/>
              </a:rPr>
              <a:t>Third Outline Level</a:t>
            </a:r>
            <a:endParaRPr lang="fr-FR" sz="1400" b="0" u="none" strike="noStrike">
              <a:solidFill>
                <a:srgbClr val="000000"/>
              </a:solidFill>
              <a:effectLst/>
              <a:uFillTx/>
              <a:latin typeface="Arial"/>
            </a:endParaRPr>
          </a:p>
          <a:p>
            <a:pPr marL="1828800" lvl="3" indent="-228600" algn="l">
              <a:spcBef>
                <a:spcPts val="567"/>
              </a:spcBef>
              <a:buClr>
                <a:srgbClr val="000000"/>
              </a:buClr>
              <a:buSzPct val="75000"/>
              <a:buFont typeface="Symbol" charset="2"/>
              <a:buChar char=""/>
            </a:pPr>
            <a:r>
              <a:rPr lang="fr-FR" sz="1400" b="0" u="none" strike="noStrike">
                <a:solidFill>
                  <a:srgbClr val="000000"/>
                </a:solidFill>
                <a:effectLst/>
                <a:uFillTx/>
                <a:latin typeface="Arial"/>
              </a:rPr>
              <a:t>Fourth Outline Level</a:t>
            </a:r>
            <a:endParaRPr lang="fr-FR" sz="1400" b="0" u="none" strike="noStrike">
              <a:solidFill>
                <a:srgbClr val="000000"/>
              </a:solidFill>
              <a:effectLst/>
              <a:uFillTx/>
              <a:latin typeface="Arial"/>
            </a:endParaRPr>
          </a:p>
          <a:p>
            <a:pPr marL="2286000" lvl="4" indent="-228600" algn="l">
              <a:spcBef>
                <a:spcPts val="283"/>
              </a:spcBef>
              <a:buClr>
                <a:srgbClr val="000000"/>
              </a:buClr>
              <a:buSzPct val="45000"/>
              <a:buFont typeface="Wingdings" charset="2"/>
              <a:buChar char=""/>
            </a:pPr>
            <a:r>
              <a:rPr lang="fr-FR" sz="1400" b="0" u="none" strike="noStrike">
                <a:solidFill>
                  <a:srgbClr val="000000"/>
                </a:solidFill>
                <a:effectLst/>
                <a:uFillTx/>
                <a:latin typeface="Arial"/>
              </a:rPr>
              <a:t>Fifth Outline Level</a:t>
            </a:r>
            <a:endParaRPr lang="fr-FR" sz="1400" b="0" u="none" strike="noStrike">
              <a:solidFill>
                <a:srgbClr val="000000"/>
              </a:solidFill>
              <a:effectLst/>
              <a:uFillTx/>
              <a:latin typeface="Arial"/>
            </a:endParaRPr>
          </a:p>
          <a:p>
            <a:pPr marL="2743200" lvl="5" indent="-228600" algn="l">
              <a:spcBef>
                <a:spcPts val="283"/>
              </a:spcBef>
              <a:buClr>
                <a:srgbClr val="000000"/>
              </a:buClr>
              <a:buSzPct val="45000"/>
              <a:buFont typeface="Wingdings" charset="2"/>
              <a:buChar char=""/>
            </a:pPr>
            <a:r>
              <a:rPr lang="fr-FR" sz="1400" b="0" u="none" strike="noStrike">
                <a:solidFill>
                  <a:srgbClr val="000000"/>
                </a:solidFill>
                <a:effectLst/>
                <a:uFillTx/>
                <a:latin typeface="Arial"/>
              </a:rPr>
              <a:t>Sixth Outline Level</a:t>
            </a:r>
            <a:endParaRPr lang="fr-FR" sz="1400" b="0" u="none" strike="noStrike">
              <a:solidFill>
                <a:srgbClr val="000000"/>
              </a:solidFill>
              <a:effectLst/>
              <a:uFillTx/>
              <a:latin typeface="Arial"/>
            </a:endParaRPr>
          </a:p>
          <a:p>
            <a:pPr marL="3200400" lvl="6" indent="-228600" algn="l">
              <a:spcBef>
                <a:spcPts val="283"/>
              </a:spcBef>
              <a:buClr>
                <a:srgbClr val="000000"/>
              </a:buClr>
              <a:buSzPct val="45000"/>
              <a:buFont typeface="Wingdings" charset="2"/>
              <a:buChar char=""/>
            </a:pPr>
            <a:r>
              <a:rPr lang="fr-FR" sz="1400" b="0" u="none" strike="noStrike">
                <a:solidFill>
                  <a:srgbClr val="000000"/>
                </a:solidFill>
                <a:effectLst/>
                <a:uFillTx/>
                <a:latin typeface="Arial"/>
              </a:rPr>
              <a:t>Seventh Outline Level</a:t>
            </a:r>
            <a:endParaRPr lang="fr-FR" sz="1400" b="0" u="none" strike="noStrike">
              <a:solidFill>
                <a:srgbClr val="000000"/>
              </a:solidFill>
              <a:effectLst/>
              <a:uFillTx/>
              <a:latin typeface="Arial"/>
            </a:endParaRPr>
          </a:p>
        </p:txBody>
      </p:sp>
      <p:sp>
        <p:nvSpPr>
          <p:cNvPr id="52" name="PlaceHolder 4"/>
          <p:cNvSpPr>
            <a:spLocks noGrp="1"/>
          </p:cNvSpPr>
          <p:nvPr>
            <p:ph type="dt" idx="28"/>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53" name="PlaceHolder 5"/>
          <p:cNvSpPr>
            <a:spLocks noGrp="1"/>
          </p:cNvSpPr>
          <p:nvPr>
            <p:ph type="ftr" idx="29"/>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4" name="PlaceHolder 6"/>
          <p:cNvSpPr>
            <a:spLocks noGrp="1"/>
          </p:cNvSpPr>
          <p:nvPr>
            <p:ph type="sldNum" idx="30"/>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DE7B83B5-4565-4AA1-9318-FD24CADF292B}"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_WITH_CAPTION_TEXT">
    <p:bg>
      <p:bgPr>
        <a:solidFill>
          <a:schemeClr val="lt1"/>
        </a:solidFill>
      </p:bgPr>
    </p:bg>
    <p:spTree>
      <p:nvGrpSpPr>
        <p:cNvPr id="1" name=""/>
        <p:cNvGrpSpPr/>
        <p:nvPr/>
      </p:nvGrpSpPr>
      <p:grpSpPr>
        <a:xfrm>
          <a:off x="0" y="0"/>
          <a:ext cx="0" cy="0"/>
          <a:chOff x="0" y="0"/>
          <a:chExt cx="0" cy="0"/>
        </a:xfrm>
      </p:grpSpPr>
      <p:sp>
        <p:nvSpPr>
          <p:cNvPr id="55" name="PlaceHolder 1"/>
          <p:cNvSpPr>
            <a:spLocks noGrp="1"/>
          </p:cNvSpPr>
          <p:nvPr>
            <p:ph type="title"/>
          </p:nvPr>
        </p:nvSpPr>
        <p:spPr>
          <a:xfrm>
            <a:off x="1792440" y="4800600"/>
            <a:ext cx="5486040" cy="566280"/>
          </a:xfrm>
          <a:prstGeom prst="rect">
            <a:avLst/>
          </a:prstGeom>
          <a:noFill/>
          <a:ln w="0">
            <a:noFill/>
          </a:ln>
        </p:spPr>
        <p:txBody>
          <a:bodyPr lIns="91440" tIns="45720" rIns="91440" bIns="45720" anchor="b">
            <a:normAutofit/>
          </a:bodyPr>
          <a:lstStyle>
            <a:lvl1pPr indent="0" algn="l">
              <a:buNone/>
              <a:defRPr lang="fr-FR" sz="2000" b="0" u="none" strike="noStrike">
                <a:solidFill>
                  <a:srgbClr val="000000"/>
                </a:solidFill>
                <a:effectLst/>
                <a:uFillTx/>
                <a:latin typeface="Arial"/>
              </a:defRPr>
            </a:lvl1pPr>
          </a:lstStyle>
          <a:p>
            <a:pPr indent="0" algn="l">
              <a:buNone/>
            </a:pPr>
            <a:r>
              <a:rPr lang="fr-FR" sz="2000" b="0" u="none" strike="noStrike">
                <a:solidFill>
                  <a:srgbClr val="000000"/>
                </a:solidFill>
                <a:effectLst/>
                <a:uFillTx/>
                <a:latin typeface="Arial"/>
              </a:rPr>
              <a:t>Click to edit the title text format</a:t>
            </a:r>
            <a:endParaRPr lang="fr-FR" sz="2000" b="0" u="none" strike="noStrike">
              <a:solidFill>
                <a:srgbClr val="000000"/>
              </a:solidFill>
              <a:effectLst/>
              <a:uFillTx/>
              <a:latin typeface="Arial"/>
            </a:endParaRPr>
          </a:p>
        </p:txBody>
      </p:sp>
      <p:sp>
        <p:nvSpPr>
          <p:cNvPr id="56" name="PlaceHolder 2"/>
          <p:cNvSpPr>
            <a:spLocks noGrp="1"/>
          </p:cNvSpPr>
          <p:nvPr>
            <p:ph type="body"/>
          </p:nvPr>
        </p:nvSpPr>
        <p:spPr>
          <a:xfrm>
            <a:off x="1792440" y="612720"/>
            <a:ext cx="5486040" cy="4114440"/>
          </a:xfrm>
          <a:prstGeom prst="rect">
            <a:avLst/>
          </a:prstGeom>
          <a:noFill/>
          <a:ln w="0">
            <a:noFill/>
          </a:ln>
        </p:spPr>
        <p:txBody>
          <a:bodyPr lIns="90000" tIns="45000" rIns="90000" bIns="45000" anchor="t">
            <a:normAutofit/>
          </a:bodyPr>
          <a:lstStyle>
            <a:lvl1pPr algn="l">
              <a:spcBef>
                <a:spcPts val="1417"/>
              </a:spcBef>
              <a:buClr>
                <a:srgbClr val="000000"/>
              </a:buClr>
              <a:buSzPct val="45000"/>
              <a:buFont typeface="Wingdings" charset="2"/>
              <a:buChar char=""/>
              <a:defRPr lang="fr-FR" sz="1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1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1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1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1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1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1800" b="0" u="none" strike="noStrike">
                <a:solidFill>
                  <a:srgbClr val="000000"/>
                </a:solidFill>
                <a:effectLst/>
                <a:uFillTx/>
                <a:latin typeface="Arial"/>
              </a:defRPr>
            </a:lvl7pPr>
          </a:lstStyle>
          <a:p>
            <a:pPr marL="432000" indent="-324000" algn="l">
              <a:spcBef>
                <a:spcPts val="1417"/>
              </a:spcBef>
              <a:buClr>
                <a:srgbClr val="000000"/>
              </a:buClr>
              <a:buSzPct val="45000"/>
              <a:buFont typeface="Wingdings" charset="2"/>
              <a:buChar char=""/>
            </a:pPr>
            <a:r>
              <a:rPr lang="fr-FR" sz="1800" b="0" u="none" strike="noStrike">
                <a:solidFill>
                  <a:srgbClr val="000000"/>
                </a:solidFill>
                <a:effectLst/>
                <a:uFillTx/>
                <a:latin typeface="Arial"/>
              </a:rPr>
              <a:t>Click to edit the outline text format</a:t>
            </a:r>
            <a:endParaRPr lang="fr-FR" sz="18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fr-FR" sz="1800" b="0" u="none" strike="noStrike">
                <a:solidFill>
                  <a:srgbClr val="000000"/>
                </a:solidFill>
                <a:effectLst/>
                <a:uFillTx/>
                <a:latin typeface="Arial"/>
              </a:rPr>
              <a:t>Second Outline Level</a:t>
            </a:r>
            <a:endParaRPr lang="fr-FR" sz="1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fr-FR" sz="1800" b="0" u="none" strike="noStrike">
                <a:solidFill>
                  <a:srgbClr val="000000"/>
                </a:solidFill>
                <a:effectLst/>
                <a:uFillTx/>
                <a:latin typeface="Arial"/>
              </a:rPr>
              <a:t>Third Outline Level</a:t>
            </a:r>
            <a:endParaRPr lang="fr-FR" sz="18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fr-FR" sz="1800" b="0" u="none" strike="noStrike">
                <a:solidFill>
                  <a:srgbClr val="000000"/>
                </a:solidFill>
                <a:effectLst/>
                <a:uFillTx/>
                <a:latin typeface="Arial"/>
              </a:rPr>
              <a:t>Fourth Outline Level</a:t>
            </a:r>
            <a:endParaRPr lang="fr-FR" sz="18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fr-FR" sz="1800" b="0" u="none" strike="noStrike">
                <a:solidFill>
                  <a:srgbClr val="000000"/>
                </a:solidFill>
                <a:effectLst/>
                <a:uFillTx/>
                <a:latin typeface="Arial"/>
              </a:rPr>
              <a:t>Fifth Outline Level</a:t>
            </a:r>
            <a:endParaRPr lang="fr-FR" sz="18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fr-FR" sz="1800" b="0" u="none" strike="noStrike">
                <a:solidFill>
                  <a:srgbClr val="000000"/>
                </a:solidFill>
                <a:effectLst/>
                <a:uFillTx/>
                <a:latin typeface="Arial"/>
              </a:rPr>
              <a:t>Sixth Outline Level</a:t>
            </a:r>
            <a:endParaRPr lang="fr-FR" sz="18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fr-FR" sz="1800" b="0" u="none" strike="noStrike">
                <a:solidFill>
                  <a:srgbClr val="000000"/>
                </a:solidFill>
                <a:effectLst/>
                <a:uFillTx/>
                <a:latin typeface="Arial"/>
              </a:rPr>
              <a:t>Seventh Outline Level</a:t>
            </a:r>
            <a:endParaRPr lang="fr-FR" sz="1800" b="0" u="none" strike="noStrike">
              <a:solidFill>
                <a:srgbClr val="000000"/>
              </a:solidFill>
              <a:effectLst/>
              <a:uFillTx/>
              <a:latin typeface="Arial"/>
            </a:endParaRPr>
          </a:p>
        </p:txBody>
      </p:sp>
      <p:sp>
        <p:nvSpPr>
          <p:cNvPr id="57" name="PlaceHolder 3"/>
          <p:cNvSpPr>
            <a:spLocks noGrp="1"/>
          </p:cNvSpPr>
          <p:nvPr>
            <p:ph type="body"/>
          </p:nvPr>
        </p:nvSpPr>
        <p:spPr>
          <a:xfrm>
            <a:off x="1792440" y="5367240"/>
            <a:ext cx="5486040" cy="804600"/>
          </a:xfrm>
          <a:prstGeom prst="rect">
            <a:avLst/>
          </a:prstGeom>
          <a:noFill/>
          <a:ln w="0">
            <a:noFill/>
          </a:ln>
        </p:spPr>
        <p:txBody>
          <a:bodyPr lIns="91440" tIns="45720" rIns="91440" bIns="45720" anchor="t">
            <a:normAutofit fontScale="25000" lnSpcReduction="19999"/>
          </a:bodyPr>
          <a:lstStyle>
            <a:lvl1pPr algn="l">
              <a:spcBef>
                <a:spcPts val="1417"/>
              </a:spcBef>
              <a:buClr>
                <a:srgbClr val="000000"/>
              </a:buClr>
              <a:buSzPct val="45000"/>
              <a:buFont typeface="Wingdings" charset="2"/>
              <a:buChar char=""/>
              <a:defRPr lang="fr-FR" sz="1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1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1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1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14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14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1400" b="0" u="none" strike="noStrike">
                <a:solidFill>
                  <a:srgbClr val="000000"/>
                </a:solidFill>
                <a:effectLst/>
                <a:uFillTx/>
                <a:latin typeface="Arial"/>
              </a:defRPr>
            </a:lvl7pPr>
          </a:lstStyle>
          <a:p>
            <a:pPr marL="457200" indent="-228600" algn="l">
              <a:spcBef>
                <a:spcPts val="1417"/>
              </a:spcBef>
              <a:buClr>
                <a:srgbClr val="000000"/>
              </a:buClr>
              <a:buSzPct val="45000"/>
              <a:buFont typeface="Wingdings" charset="2"/>
              <a:buChar char=""/>
            </a:pPr>
            <a:r>
              <a:rPr lang="fr-FR" sz="1400" b="0" u="none" strike="noStrike">
                <a:solidFill>
                  <a:srgbClr val="000000"/>
                </a:solidFill>
                <a:effectLst/>
                <a:uFillTx/>
                <a:latin typeface="Arial"/>
              </a:rPr>
              <a:t>Click to edit the outline text format</a:t>
            </a:r>
            <a:endParaRPr lang="fr-FR" sz="1400" b="0" u="none" strike="noStrike">
              <a:solidFill>
                <a:srgbClr val="000000"/>
              </a:solidFill>
              <a:effectLst/>
              <a:uFillTx/>
              <a:latin typeface="Arial"/>
            </a:endParaRPr>
          </a:p>
          <a:p>
            <a:pPr marL="914400" lvl="1" indent="-228600" algn="l">
              <a:spcBef>
                <a:spcPts val="1134"/>
              </a:spcBef>
              <a:buClr>
                <a:srgbClr val="000000"/>
              </a:buClr>
              <a:buSzPct val="75000"/>
              <a:buFont typeface="Symbol" charset="2"/>
              <a:buChar char=""/>
            </a:pPr>
            <a:r>
              <a:rPr lang="fr-FR" sz="1400" b="0" u="none" strike="noStrike">
                <a:solidFill>
                  <a:srgbClr val="000000"/>
                </a:solidFill>
                <a:effectLst/>
                <a:uFillTx/>
                <a:latin typeface="Arial"/>
              </a:rPr>
              <a:t>Second Outline Level</a:t>
            </a:r>
            <a:endParaRPr lang="fr-FR" sz="1400" b="0" u="none" strike="noStrike">
              <a:solidFill>
                <a:srgbClr val="000000"/>
              </a:solidFill>
              <a:effectLst/>
              <a:uFillTx/>
              <a:latin typeface="Arial"/>
            </a:endParaRPr>
          </a:p>
          <a:p>
            <a:pPr marL="1371600" lvl="2" indent="-228600" algn="l">
              <a:spcBef>
                <a:spcPts val="850"/>
              </a:spcBef>
              <a:buClr>
                <a:srgbClr val="000000"/>
              </a:buClr>
              <a:buSzPct val="45000"/>
              <a:buFont typeface="Wingdings" charset="2"/>
              <a:buChar char=""/>
            </a:pPr>
            <a:r>
              <a:rPr lang="fr-FR" sz="1400" b="0" u="none" strike="noStrike">
                <a:solidFill>
                  <a:srgbClr val="000000"/>
                </a:solidFill>
                <a:effectLst/>
                <a:uFillTx/>
                <a:latin typeface="Arial"/>
              </a:rPr>
              <a:t>Third Outline Level</a:t>
            </a:r>
            <a:endParaRPr lang="fr-FR" sz="1400" b="0" u="none" strike="noStrike">
              <a:solidFill>
                <a:srgbClr val="000000"/>
              </a:solidFill>
              <a:effectLst/>
              <a:uFillTx/>
              <a:latin typeface="Arial"/>
            </a:endParaRPr>
          </a:p>
          <a:p>
            <a:pPr marL="1828800" lvl="3" indent="-228600" algn="l">
              <a:spcBef>
                <a:spcPts val="567"/>
              </a:spcBef>
              <a:buClr>
                <a:srgbClr val="000000"/>
              </a:buClr>
              <a:buSzPct val="75000"/>
              <a:buFont typeface="Symbol" charset="2"/>
              <a:buChar char=""/>
            </a:pPr>
            <a:r>
              <a:rPr lang="fr-FR" sz="1400" b="0" u="none" strike="noStrike">
                <a:solidFill>
                  <a:srgbClr val="000000"/>
                </a:solidFill>
                <a:effectLst/>
                <a:uFillTx/>
                <a:latin typeface="Arial"/>
              </a:rPr>
              <a:t>Fourth Outline Level</a:t>
            </a:r>
            <a:endParaRPr lang="fr-FR" sz="1400" b="0" u="none" strike="noStrike">
              <a:solidFill>
                <a:srgbClr val="000000"/>
              </a:solidFill>
              <a:effectLst/>
              <a:uFillTx/>
              <a:latin typeface="Arial"/>
            </a:endParaRPr>
          </a:p>
          <a:p>
            <a:pPr marL="2286000" lvl="4" indent="-228600" algn="l">
              <a:spcBef>
                <a:spcPts val="283"/>
              </a:spcBef>
              <a:buClr>
                <a:srgbClr val="000000"/>
              </a:buClr>
              <a:buSzPct val="45000"/>
              <a:buFont typeface="Wingdings" charset="2"/>
              <a:buChar char=""/>
            </a:pPr>
            <a:r>
              <a:rPr lang="fr-FR" sz="1400" b="0" u="none" strike="noStrike">
                <a:solidFill>
                  <a:srgbClr val="000000"/>
                </a:solidFill>
                <a:effectLst/>
                <a:uFillTx/>
                <a:latin typeface="Arial"/>
              </a:rPr>
              <a:t>Fifth Outline Level</a:t>
            </a:r>
            <a:endParaRPr lang="fr-FR" sz="1400" b="0" u="none" strike="noStrike">
              <a:solidFill>
                <a:srgbClr val="000000"/>
              </a:solidFill>
              <a:effectLst/>
              <a:uFillTx/>
              <a:latin typeface="Arial"/>
            </a:endParaRPr>
          </a:p>
          <a:p>
            <a:pPr marL="2743200" lvl="5" indent="-228600" algn="l">
              <a:spcBef>
                <a:spcPts val="283"/>
              </a:spcBef>
              <a:buClr>
                <a:srgbClr val="000000"/>
              </a:buClr>
              <a:buSzPct val="45000"/>
              <a:buFont typeface="Wingdings" charset="2"/>
              <a:buChar char=""/>
            </a:pPr>
            <a:r>
              <a:rPr lang="fr-FR" sz="1400" b="0" u="none" strike="noStrike">
                <a:solidFill>
                  <a:srgbClr val="000000"/>
                </a:solidFill>
                <a:effectLst/>
                <a:uFillTx/>
                <a:latin typeface="Arial"/>
              </a:rPr>
              <a:t>Sixth Outline Level</a:t>
            </a:r>
            <a:endParaRPr lang="fr-FR" sz="1400" b="0" u="none" strike="noStrike">
              <a:solidFill>
                <a:srgbClr val="000000"/>
              </a:solidFill>
              <a:effectLst/>
              <a:uFillTx/>
              <a:latin typeface="Arial"/>
            </a:endParaRPr>
          </a:p>
          <a:p>
            <a:pPr marL="3200400" lvl="6" indent="-228600" algn="l">
              <a:spcBef>
                <a:spcPts val="283"/>
              </a:spcBef>
              <a:buClr>
                <a:srgbClr val="000000"/>
              </a:buClr>
              <a:buSzPct val="45000"/>
              <a:buFont typeface="Wingdings" charset="2"/>
              <a:buChar char=""/>
            </a:pPr>
            <a:r>
              <a:rPr lang="fr-FR" sz="1400" b="0" u="none" strike="noStrike">
                <a:solidFill>
                  <a:srgbClr val="000000"/>
                </a:solidFill>
                <a:effectLst/>
                <a:uFillTx/>
                <a:latin typeface="Arial"/>
              </a:rPr>
              <a:t>Seventh Outline Level</a:t>
            </a:r>
            <a:endParaRPr lang="fr-FR" sz="1400" b="0" u="none" strike="noStrike">
              <a:solidFill>
                <a:srgbClr val="000000"/>
              </a:solidFill>
              <a:effectLst/>
              <a:uFillTx/>
              <a:latin typeface="Arial"/>
            </a:endParaRPr>
          </a:p>
        </p:txBody>
      </p:sp>
      <p:sp>
        <p:nvSpPr>
          <p:cNvPr id="58" name="PlaceHolder 4"/>
          <p:cNvSpPr>
            <a:spLocks noGrp="1"/>
          </p:cNvSpPr>
          <p:nvPr>
            <p:ph type="dt" idx="31"/>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59" name="PlaceHolder 5"/>
          <p:cNvSpPr>
            <a:spLocks noGrp="1"/>
          </p:cNvSpPr>
          <p:nvPr>
            <p:ph type="ftr" idx="3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60" name="PlaceHolder 6"/>
          <p:cNvSpPr>
            <a:spLocks noGrp="1"/>
          </p:cNvSpPr>
          <p:nvPr>
            <p:ph type="sldNum" idx="3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D2EFEB6F-48B4-4352-820F-EAB9569C41E1}"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VERTICAL_TEXT">
    <p:bg>
      <p:bgPr>
        <a:solidFill>
          <a:schemeClr val="lt1"/>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lvl1pPr indent="0" algn="l">
              <a:buNone/>
              <a:defRPr lang="fr-FR" sz="4400" b="0" u="none" strike="noStrike">
                <a:solidFill>
                  <a:srgbClr val="000000"/>
                </a:solidFill>
                <a:effectLst/>
                <a:uFillTx/>
                <a:latin typeface="Arial"/>
              </a:defRPr>
            </a:lvl1pPr>
          </a:lstStyle>
          <a:p>
            <a:pPr indent="0" algn="l">
              <a:buNone/>
            </a:pPr>
            <a:r>
              <a:rPr lang="fr-FR" sz="4400" b="0" u="none" strike="noStrike">
                <a:solidFill>
                  <a:srgbClr val="000000"/>
                </a:solidFill>
                <a:effectLst/>
                <a:uFillTx/>
                <a:latin typeface="Arial"/>
              </a:rPr>
              <a:t>Click to edit the title text format</a:t>
            </a:r>
            <a:endParaRPr lang="fr-FR" sz="4400" b="0" u="none" strike="noStrike">
              <a:solidFill>
                <a:srgbClr val="000000"/>
              </a:solidFill>
              <a:effectLst/>
              <a:uFillTx/>
              <a:latin typeface="Arial"/>
            </a:endParaRPr>
          </a:p>
        </p:txBody>
      </p:sp>
      <p:sp>
        <p:nvSpPr>
          <p:cNvPr id="8" name="PlaceHolder 2"/>
          <p:cNvSpPr>
            <a:spLocks noGrp="1"/>
          </p:cNvSpPr>
          <p:nvPr>
            <p:ph type="body"/>
          </p:nvPr>
        </p:nvSpPr>
        <p:spPr>
          <a:xfrm rot="5400000">
            <a:off x="2309400" y="-251640"/>
            <a:ext cx="4525560" cy="8229240"/>
          </a:xfrm>
          <a:prstGeom prst="rect">
            <a:avLst/>
          </a:prstGeom>
          <a:noFill/>
          <a:ln w="0">
            <a:noFill/>
          </a:ln>
        </p:spPr>
        <p:txBody>
          <a:bodyPr lIns="91440" tIns="45720" rIns="91440" bIns="45720" anchor="t">
            <a:normAutofit/>
          </a:bodyPr>
          <a:lstStyle>
            <a:lvl1pPr algn="l">
              <a:spcBef>
                <a:spcPts val="1417"/>
              </a:spcBef>
              <a:buClr>
                <a:srgbClr val="000000"/>
              </a:buClr>
              <a:buSzPct val="45000"/>
              <a:buFont typeface="Wingdings" charset="2"/>
              <a:buChar char=""/>
              <a:defRPr lang="fr-FR"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3200" b="0" u="none" strike="noStrike">
                <a:solidFill>
                  <a:srgbClr val="000000"/>
                </a:solidFill>
                <a:effectLst/>
                <a:uFillTx/>
                <a:latin typeface="Arial"/>
              </a:defRPr>
            </a:lvl7pPr>
          </a:lstStyle>
          <a:p>
            <a:pPr marL="457200" indent="-343080" algn="l">
              <a:spcBef>
                <a:spcPts val="1417"/>
              </a:spcBef>
              <a:buClr>
                <a:srgbClr val="000000"/>
              </a:buClr>
              <a:buSzPct val="45000"/>
              <a:buFont typeface="Wingdings" charset="2"/>
              <a:buChar char=""/>
            </a:pPr>
            <a:r>
              <a:rPr lang="fr-FR" sz="3200" b="0" u="none" strike="noStrike">
                <a:solidFill>
                  <a:srgbClr val="000000"/>
                </a:solidFill>
                <a:effectLst/>
                <a:uFillTx/>
                <a:latin typeface="Arial"/>
              </a:rPr>
              <a:t>Click to edit the outline text format</a:t>
            </a:r>
            <a:endParaRPr lang="fr-FR" sz="3200" b="0" u="none" strike="noStrike">
              <a:solidFill>
                <a:srgbClr val="000000"/>
              </a:solidFill>
              <a:effectLst/>
              <a:uFillTx/>
              <a:latin typeface="Arial"/>
            </a:endParaRPr>
          </a:p>
          <a:p>
            <a:pPr marL="914400" lvl="1" indent="-343080" algn="l">
              <a:spcBef>
                <a:spcPts val="1134"/>
              </a:spcBef>
              <a:buClr>
                <a:srgbClr val="000000"/>
              </a:buClr>
              <a:buSzPct val="75000"/>
              <a:buFont typeface="Symbol" charset="2"/>
              <a:buChar char=""/>
            </a:pPr>
            <a:r>
              <a:rPr lang="fr-FR" sz="3200" b="0" u="none" strike="noStrike">
                <a:solidFill>
                  <a:srgbClr val="000000"/>
                </a:solidFill>
                <a:effectLst/>
                <a:uFillTx/>
                <a:latin typeface="Arial"/>
              </a:rPr>
              <a:t>Second Outline Level</a:t>
            </a:r>
            <a:endParaRPr lang="fr-FR" sz="3200" b="0" u="none" strike="noStrike">
              <a:solidFill>
                <a:srgbClr val="000000"/>
              </a:solidFill>
              <a:effectLst/>
              <a:uFillTx/>
              <a:latin typeface="Arial"/>
            </a:endParaRPr>
          </a:p>
          <a:p>
            <a:pPr marL="1371600" lvl="2" indent="-343080" algn="l">
              <a:spcBef>
                <a:spcPts val="850"/>
              </a:spcBef>
              <a:buClr>
                <a:srgbClr val="000000"/>
              </a:buClr>
              <a:buSzPct val="45000"/>
              <a:buFont typeface="Wingdings" charset="2"/>
              <a:buChar char=""/>
            </a:pPr>
            <a:r>
              <a:rPr lang="fr-FR" sz="3200" b="0" u="none" strike="noStrike">
                <a:solidFill>
                  <a:srgbClr val="000000"/>
                </a:solidFill>
                <a:effectLst/>
                <a:uFillTx/>
                <a:latin typeface="Arial"/>
              </a:rPr>
              <a:t>Third Outline Level</a:t>
            </a:r>
            <a:endParaRPr lang="fr-FR" sz="3200" b="0" u="none" strike="noStrike">
              <a:solidFill>
                <a:srgbClr val="000000"/>
              </a:solidFill>
              <a:effectLst/>
              <a:uFillTx/>
              <a:latin typeface="Arial"/>
            </a:endParaRPr>
          </a:p>
          <a:p>
            <a:pPr marL="1828800" lvl="3" indent="-343080" algn="l">
              <a:spcBef>
                <a:spcPts val="567"/>
              </a:spcBef>
              <a:buClr>
                <a:srgbClr val="000000"/>
              </a:buClr>
              <a:buSzPct val="75000"/>
              <a:buFont typeface="Symbol" charset="2"/>
              <a:buChar char=""/>
            </a:pPr>
            <a:r>
              <a:rPr lang="fr-FR" sz="3200" b="0" u="none" strike="noStrike">
                <a:solidFill>
                  <a:srgbClr val="000000"/>
                </a:solidFill>
                <a:effectLst/>
                <a:uFillTx/>
                <a:latin typeface="Arial"/>
              </a:rPr>
              <a:t>Fourth Outline Level</a:t>
            </a:r>
            <a:endParaRPr lang="fr-FR" sz="3200" b="0" u="none" strike="noStrike">
              <a:solidFill>
                <a:srgbClr val="000000"/>
              </a:solidFill>
              <a:effectLst/>
              <a:uFillTx/>
              <a:latin typeface="Arial"/>
            </a:endParaRPr>
          </a:p>
          <a:p>
            <a:pPr marL="2286000" lvl="4"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Fifth Outline Level</a:t>
            </a:r>
            <a:endParaRPr lang="fr-FR" sz="3200" b="0" u="none" strike="noStrike">
              <a:solidFill>
                <a:srgbClr val="000000"/>
              </a:solidFill>
              <a:effectLst/>
              <a:uFillTx/>
              <a:latin typeface="Arial"/>
            </a:endParaRPr>
          </a:p>
          <a:p>
            <a:pPr marL="2743200" lvl="5"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Sixth Outline Level</a:t>
            </a:r>
            <a:endParaRPr lang="fr-FR" sz="3200" b="0" u="none" strike="noStrike">
              <a:solidFill>
                <a:srgbClr val="000000"/>
              </a:solidFill>
              <a:effectLst/>
              <a:uFillTx/>
              <a:latin typeface="Arial"/>
            </a:endParaRPr>
          </a:p>
          <a:p>
            <a:pPr marL="3200400" lvl="6"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Seventh Outline Level</a:t>
            </a:r>
            <a:endParaRPr lang="fr-FR" sz="3200" b="0" u="none" strike="noStrike">
              <a:solidFill>
                <a:srgbClr val="000000"/>
              </a:solidFill>
              <a:effectLst/>
              <a:uFillTx/>
              <a:latin typeface="Arial"/>
            </a:endParaRPr>
          </a:p>
        </p:txBody>
      </p:sp>
      <p:sp>
        <p:nvSpPr>
          <p:cNvPr id="9" name="PlaceHolder 3"/>
          <p:cNvSpPr>
            <a:spLocks noGrp="1"/>
          </p:cNvSpPr>
          <p:nvPr>
            <p:ph type="dt" idx="4"/>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10" name="PlaceHolder 4"/>
          <p:cNvSpPr>
            <a:spLocks noGrp="1"/>
          </p:cNvSpPr>
          <p:nvPr>
            <p:ph type="ftr" idx="5"/>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1" name="PlaceHolder 5"/>
          <p:cNvSpPr>
            <a:spLocks noGrp="1"/>
          </p:cNvSpPr>
          <p:nvPr>
            <p:ph type="sldNum" idx="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A637CFA1-4D28-4F3B-923A-BB78020FEE91}"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_TITLE_AND_VERTICAL_TEXT">
    <p:bg>
      <p:bgPr>
        <a:solidFill>
          <a:schemeClr val="lt1"/>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rot="5400000">
            <a:off x="4732560" y="2171520"/>
            <a:ext cx="5851080" cy="2057040"/>
          </a:xfrm>
          <a:prstGeom prst="rect">
            <a:avLst/>
          </a:prstGeom>
          <a:noFill/>
          <a:ln w="0">
            <a:noFill/>
          </a:ln>
        </p:spPr>
        <p:txBody>
          <a:bodyPr lIns="91440" tIns="45720" rIns="91440" bIns="45720" anchor="ctr">
            <a:normAutofit/>
          </a:bodyPr>
          <a:lstStyle>
            <a:lvl1pPr indent="0" algn="l">
              <a:buNone/>
              <a:defRPr lang="fr-FR" sz="4400" b="0" u="none" strike="noStrike">
                <a:solidFill>
                  <a:srgbClr val="000000"/>
                </a:solidFill>
                <a:effectLst/>
                <a:uFillTx/>
                <a:latin typeface="Arial"/>
              </a:defRPr>
            </a:lvl1pPr>
          </a:lstStyle>
          <a:p>
            <a:pPr indent="0" algn="l">
              <a:buNone/>
            </a:pPr>
            <a:r>
              <a:rPr lang="fr-FR" sz="4400" b="0" u="none" strike="noStrike">
                <a:solidFill>
                  <a:srgbClr val="000000"/>
                </a:solidFill>
                <a:effectLst/>
                <a:uFillTx/>
                <a:latin typeface="Arial"/>
              </a:rPr>
              <a:t>Click to edit the title </a:t>
            </a:r>
            <a:r>
              <a:rPr lang="fr-FR" sz="4400" b="0" u="none" strike="noStrike">
                <a:solidFill>
                  <a:srgbClr val="000000"/>
                </a:solidFill>
                <a:effectLst/>
                <a:uFillTx/>
                <a:latin typeface="Arial"/>
              </a:rPr>
              <a:t>text format</a:t>
            </a:r>
            <a:endParaRPr lang="fr-FR" sz="4400" b="0" u="none" strike="noStrike">
              <a:solidFill>
                <a:srgbClr val="000000"/>
              </a:solidFill>
              <a:effectLst/>
              <a:uFillTx/>
              <a:latin typeface="Arial"/>
            </a:endParaRPr>
          </a:p>
        </p:txBody>
      </p:sp>
      <p:sp>
        <p:nvSpPr>
          <p:cNvPr id="13" name="PlaceHolder 2"/>
          <p:cNvSpPr>
            <a:spLocks noGrp="1"/>
          </p:cNvSpPr>
          <p:nvPr>
            <p:ph type="body"/>
          </p:nvPr>
        </p:nvSpPr>
        <p:spPr>
          <a:xfrm rot="5400000">
            <a:off x="541800" y="190080"/>
            <a:ext cx="5851080" cy="6019560"/>
          </a:xfrm>
          <a:prstGeom prst="rect">
            <a:avLst/>
          </a:prstGeom>
          <a:noFill/>
          <a:ln w="0">
            <a:noFill/>
          </a:ln>
        </p:spPr>
        <p:txBody>
          <a:bodyPr lIns="91440" tIns="45720" rIns="91440" bIns="45720" anchor="t">
            <a:normAutofit/>
          </a:bodyPr>
          <a:lstStyle>
            <a:lvl1pPr algn="l">
              <a:spcBef>
                <a:spcPts val="1417"/>
              </a:spcBef>
              <a:buClr>
                <a:srgbClr val="000000"/>
              </a:buClr>
              <a:buSzPct val="45000"/>
              <a:buFont typeface="Wingdings" charset="2"/>
              <a:buChar char=""/>
              <a:defRPr lang="fr-FR"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3200" b="0" u="none" strike="noStrike">
                <a:solidFill>
                  <a:srgbClr val="000000"/>
                </a:solidFill>
                <a:effectLst/>
                <a:uFillTx/>
                <a:latin typeface="Arial"/>
              </a:defRPr>
            </a:lvl7pPr>
          </a:lstStyle>
          <a:p>
            <a:pPr marL="457200" indent="-343080" algn="l">
              <a:spcBef>
                <a:spcPts val="1417"/>
              </a:spcBef>
              <a:buClr>
                <a:srgbClr val="000000"/>
              </a:buClr>
              <a:buSzPct val="45000"/>
              <a:buFont typeface="Wingdings" charset="2"/>
              <a:buChar char=""/>
            </a:pPr>
            <a:r>
              <a:rPr lang="fr-FR" sz="3200" b="0" u="none" strike="noStrike">
                <a:solidFill>
                  <a:srgbClr val="000000"/>
                </a:solidFill>
                <a:effectLst/>
                <a:uFillTx/>
                <a:latin typeface="Arial"/>
              </a:rPr>
              <a:t>Click to edit the outline text format</a:t>
            </a:r>
            <a:endParaRPr lang="fr-FR" sz="3200" b="0" u="none" strike="noStrike">
              <a:solidFill>
                <a:srgbClr val="000000"/>
              </a:solidFill>
              <a:effectLst/>
              <a:uFillTx/>
              <a:latin typeface="Arial"/>
            </a:endParaRPr>
          </a:p>
          <a:p>
            <a:pPr marL="914400" lvl="1" indent="-343080" algn="l">
              <a:spcBef>
                <a:spcPts val="1134"/>
              </a:spcBef>
              <a:buClr>
                <a:srgbClr val="000000"/>
              </a:buClr>
              <a:buSzPct val="75000"/>
              <a:buFont typeface="Symbol" charset="2"/>
              <a:buChar char=""/>
            </a:pPr>
            <a:r>
              <a:rPr lang="fr-FR" sz="3200" b="0" u="none" strike="noStrike">
                <a:solidFill>
                  <a:srgbClr val="000000"/>
                </a:solidFill>
                <a:effectLst/>
                <a:uFillTx/>
                <a:latin typeface="Arial"/>
              </a:rPr>
              <a:t>Second Outline Level</a:t>
            </a:r>
            <a:endParaRPr lang="fr-FR" sz="3200" b="0" u="none" strike="noStrike">
              <a:solidFill>
                <a:srgbClr val="000000"/>
              </a:solidFill>
              <a:effectLst/>
              <a:uFillTx/>
              <a:latin typeface="Arial"/>
            </a:endParaRPr>
          </a:p>
          <a:p>
            <a:pPr marL="1371600" lvl="2" indent="-343080" algn="l">
              <a:spcBef>
                <a:spcPts val="850"/>
              </a:spcBef>
              <a:buClr>
                <a:srgbClr val="000000"/>
              </a:buClr>
              <a:buSzPct val="45000"/>
              <a:buFont typeface="Wingdings" charset="2"/>
              <a:buChar char=""/>
            </a:pPr>
            <a:r>
              <a:rPr lang="fr-FR" sz="3200" b="0" u="none" strike="noStrike">
                <a:solidFill>
                  <a:srgbClr val="000000"/>
                </a:solidFill>
                <a:effectLst/>
                <a:uFillTx/>
                <a:latin typeface="Arial"/>
              </a:rPr>
              <a:t>Third Outline Level</a:t>
            </a:r>
            <a:endParaRPr lang="fr-FR" sz="3200" b="0" u="none" strike="noStrike">
              <a:solidFill>
                <a:srgbClr val="000000"/>
              </a:solidFill>
              <a:effectLst/>
              <a:uFillTx/>
              <a:latin typeface="Arial"/>
            </a:endParaRPr>
          </a:p>
          <a:p>
            <a:pPr marL="1828800" lvl="3" indent="-343080" algn="l">
              <a:spcBef>
                <a:spcPts val="567"/>
              </a:spcBef>
              <a:buClr>
                <a:srgbClr val="000000"/>
              </a:buClr>
              <a:buSzPct val="75000"/>
              <a:buFont typeface="Symbol" charset="2"/>
              <a:buChar char=""/>
            </a:pPr>
            <a:r>
              <a:rPr lang="fr-FR" sz="3200" b="0" u="none" strike="noStrike">
                <a:solidFill>
                  <a:srgbClr val="000000"/>
                </a:solidFill>
                <a:effectLst/>
                <a:uFillTx/>
                <a:latin typeface="Arial"/>
              </a:rPr>
              <a:t>Fourth Outline Level</a:t>
            </a:r>
            <a:endParaRPr lang="fr-FR" sz="3200" b="0" u="none" strike="noStrike">
              <a:solidFill>
                <a:srgbClr val="000000"/>
              </a:solidFill>
              <a:effectLst/>
              <a:uFillTx/>
              <a:latin typeface="Arial"/>
            </a:endParaRPr>
          </a:p>
          <a:p>
            <a:pPr marL="2286000" lvl="4"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Fifth Outline Level</a:t>
            </a:r>
            <a:endParaRPr lang="fr-FR" sz="3200" b="0" u="none" strike="noStrike">
              <a:solidFill>
                <a:srgbClr val="000000"/>
              </a:solidFill>
              <a:effectLst/>
              <a:uFillTx/>
              <a:latin typeface="Arial"/>
            </a:endParaRPr>
          </a:p>
          <a:p>
            <a:pPr marL="2743200" lvl="5"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Sixth Outline Level</a:t>
            </a:r>
            <a:endParaRPr lang="fr-FR" sz="3200" b="0" u="none" strike="noStrike">
              <a:solidFill>
                <a:srgbClr val="000000"/>
              </a:solidFill>
              <a:effectLst/>
              <a:uFillTx/>
              <a:latin typeface="Arial"/>
            </a:endParaRPr>
          </a:p>
          <a:p>
            <a:pPr marL="3200400" lvl="6"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Seventh Outline Level</a:t>
            </a:r>
            <a:endParaRPr lang="fr-FR" sz="3200" b="0" u="none" strike="noStrike">
              <a:solidFill>
                <a:srgbClr val="000000"/>
              </a:solidFill>
              <a:effectLst/>
              <a:uFillTx/>
              <a:latin typeface="Arial"/>
            </a:endParaRPr>
          </a:p>
        </p:txBody>
      </p:sp>
      <p:sp>
        <p:nvSpPr>
          <p:cNvPr id="14" name="PlaceHolder 3"/>
          <p:cNvSpPr>
            <a:spLocks noGrp="1"/>
          </p:cNvSpPr>
          <p:nvPr>
            <p:ph type="dt" idx="7"/>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15" name="PlaceHolder 4"/>
          <p:cNvSpPr>
            <a:spLocks noGrp="1"/>
          </p:cNvSpPr>
          <p:nvPr>
            <p:ph type="ftr" idx="8"/>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6" name="PlaceHolder 5"/>
          <p:cNvSpPr>
            <a:spLocks noGrp="1"/>
          </p:cNvSpPr>
          <p:nvPr>
            <p:ph type="sldNum" idx="9"/>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5BF6D849-75DC-4DD2-AF01-8A37A78BA98A}"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p:bg>
      <p:bgPr>
        <a:solidFill>
          <a:schemeClr val="lt1"/>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rmAutofit/>
          </a:bodyPr>
          <a:lstStyle>
            <a:lvl1pPr indent="0" algn="l">
              <a:buNone/>
              <a:defRPr lang="fr-FR" sz="4400" b="0" u="none" strike="noStrike">
                <a:solidFill>
                  <a:srgbClr val="000000"/>
                </a:solidFill>
                <a:effectLst/>
                <a:uFillTx/>
                <a:latin typeface="Arial"/>
              </a:defRPr>
            </a:lvl1pPr>
          </a:lstStyle>
          <a:p>
            <a:pPr indent="0" algn="l">
              <a:buNone/>
            </a:pPr>
            <a:r>
              <a:rPr lang="fr-FR" sz="4400" b="0" u="none" strike="noStrike">
                <a:solidFill>
                  <a:srgbClr val="000000"/>
                </a:solidFill>
                <a:effectLst/>
                <a:uFillTx/>
                <a:latin typeface="Arial"/>
              </a:rPr>
              <a:t>Click to edit the title text format</a:t>
            </a:r>
            <a:endParaRPr lang="fr-FR" sz="4400" b="0" u="none" strike="noStrike">
              <a:solidFill>
                <a:srgbClr val="000000"/>
              </a:solidFill>
              <a:effectLst/>
              <a:uFillTx/>
              <a:latin typeface="Arial"/>
            </a:endParaRPr>
          </a:p>
        </p:txBody>
      </p:sp>
      <p:sp>
        <p:nvSpPr>
          <p:cNvPr id="18" name="PlaceHolder 2"/>
          <p:cNvSpPr>
            <a:spLocks noGrp="1"/>
          </p:cNvSpPr>
          <p:nvPr>
            <p:ph type="dt" idx="10"/>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19" name="PlaceHolder 3"/>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0" name="PlaceHolder 4"/>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8009DFFF-65B3-4176-9CB0-A117D518D416}"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OBJECT">
    <p:bg>
      <p:bgPr>
        <a:solidFill>
          <a:schemeClr val="lt1"/>
        </a:solidFill>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lvl1pPr indent="0" algn="l">
              <a:buNone/>
              <a:defRPr lang="fr-FR" sz="4400" b="0" u="none" strike="noStrike">
                <a:solidFill>
                  <a:srgbClr val="000000"/>
                </a:solidFill>
                <a:effectLst/>
                <a:uFillTx/>
                <a:latin typeface="Arial"/>
              </a:defRPr>
            </a:lvl1pPr>
          </a:lstStyle>
          <a:p>
            <a:pPr indent="0" algn="l">
              <a:buNone/>
            </a:pPr>
            <a:r>
              <a:rPr lang="fr-FR" sz="4400" b="0" u="none" strike="noStrike">
                <a:solidFill>
                  <a:srgbClr val="000000"/>
                </a:solidFill>
                <a:effectLst/>
                <a:uFillTx/>
                <a:latin typeface="Arial"/>
              </a:rPr>
              <a:t>Click to edit the title text format</a:t>
            </a:r>
            <a:endParaRPr lang="fr-FR" sz="4400" b="0" u="none" strike="noStrike">
              <a:solidFill>
                <a:srgbClr val="000000"/>
              </a:solidFill>
              <a:effectLst/>
              <a:uFillTx/>
              <a:latin typeface="Arial"/>
            </a:endParaRPr>
          </a:p>
        </p:txBody>
      </p:sp>
      <p:sp>
        <p:nvSpPr>
          <p:cNvPr id="22"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rmAutofit/>
          </a:bodyPr>
          <a:lstStyle>
            <a:lvl1pPr algn="l">
              <a:spcBef>
                <a:spcPts val="1417"/>
              </a:spcBef>
              <a:buClr>
                <a:srgbClr val="000000"/>
              </a:buClr>
              <a:buSzPct val="45000"/>
              <a:buFont typeface="Wingdings" charset="2"/>
              <a:buChar char=""/>
              <a:defRPr lang="fr-FR"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3200" b="0" u="none" strike="noStrike">
                <a:solidFill>
                  <a:srgbClr val="000000"/>
                </a:solidFill>
                <a:effectLst/>
                <a:uFillTx/>
                <a:latin typeface="Arial"/>
              </a:defRPr>
            </a:lvl7pPr>
          </a:lstStyle>
          <a:p>
            <a:pPr marL="457200" indent="-343080" algn="l">
              <a:spcBef>
                <a:spcPts val="1417"/>
              </a:spcBef>
              <a:buClr>
                <a:srgbClr val="000000"/>
              </a:buClr>
              <a:buSzPct val="45000"/>
              <a:buFont typeface="Wingdings" charset="2"/>
              <a:buChar char=""/>
            </a:pPr>
            <a:r>
              <a:rPr lang="fr-FR" sz="3200" b="0" u="none" strike="noStrike">
                <a:solidFill>
                  <a:srgbClr val="000000"/>
                </a:solidFill>
                <a:effectLst/>
                <a:uFillTx/>
                <a:latin typeface="Arial"/>
              </a:rPr>
              <a:t>Click to edit the outline text format</a:t>
            </a:r>
            <a:endParaRPr lang="fr-FR" sz="3200" b="0" u="none" strike="noStrike">
              <a:solidFill>
                <a:srgbClr val="000000"/>
              </a:solidFill>
              <a:effectLst/>
              <a:uFillTx/>
              <a:latin typeface="Arial"/>
            </a:endParaRPr>
          </a:p>
          <a:p>
            <a:pPr marL="914400" lvl="1" indent="-343080" algn="l">
              <a:spcBef>
                <a:spcPts val="1134"/>
              </a:spcBef>
              <a:buClr>
                <a:srgbClr val="000000"/>
              </a:buClr>
              <a:buSzPct val="75000"/>
              <a:buFont typeface="Symbol" charset="2"/>
              <a:buChar char=""/>
            </a:pPr>
            <a:r>
              <a:rPr lang="fr-FR" sz="3200" b="0" u="none" strike="noStrike">
                <a:solidFill>
                  <a:srgbClr val="000000"/>
                </a:solidFill>
                <a:effectLst/>
                <a:uFillTx/>
                <a:latin typeface="Arial"/>
              </a:rPr>
              <a:t>Second Outline Level</a:t>
            </a:r>
            <a:endParaRPr lang="fr-FR" sz="3200" b="0" u="none" strike="noStrike">
              <a:solidFill>
                <a:srgbClr val="000000"/>
              </a:solidFill>
              <a:effectLst/>
              <a:uFillTx/>
              <a:latin typeface="Arial"/>
            </a:endParaRPr>
          </a:p>
          <a:p>
            <a:pPr marL="1371600" lvl="2" indent="-343080" algn="l">
              <a:spcBef>
                <a:spcPts val="850"/>
              </a:spcBef>
              <a:buClr>
                <a:srgbClr val="000000"/>
              </a:buClr>
              <a:buSzPct val="45000"/>
              <a:buFont typeface="Wingdings" charset="2"/>
              <a:buChar char=""/>
            </a:pPr>
            <a:r>
              <a:rPr lang="fr-FR" sz="3200" b="0" u="none" strike="noStrike">
                <a:solidFill>
                  <a:srgbClr val="000000"/>
                </a:solidFill>
                <a:effectLst/>
                <a:uFillTx/>
                <a:latin typeface="Arial"/>
              </a:rPr>
              <a:t>Third Outline Level</a:t>
            </a:r>
            <a:endParaRPr lang="fr-FR" sz="3200" b="0" u="none" strike="noStrike">
              <a:solidFill>
                <a:srgbClr val="000000"/>
              </a:solidFill>
              <a:effectLst/>
              <a:uFillTx/>
              <a:latin typeface="Arial"/>
            </a:endParaRPr>
          </a:p>
          <a:p>
            <a:pPr marL="1828800" lvl="3" indent="-343080" algn="l">
              <a:spcBef>
                <a:spcPts val="567"/>
              </a:spcBef>
              <a:buClr>
                <a:srgbClr val="000000"/>
              </a:buClr>
              <a:buSzPct val="75000"/>
              <a:buFont typeface="Symbol" charset="2"/>
              <a:buChar char=""/>
            </a:pPr>
            <a:r>
              <a:rPr lang="fr-FR" sz="3200" b="0" u="none" strike="noStrike">
                <a:solidFill>
                  <a:srgbClr val="000000"/>
                </a:solidFill>
                <a:effectLst/>
                <a:uFillTx/>
                <a:latin typeface="Arial"/>
              </a:rPr>
              <a:t>Fourth Outline Level</a:t>
            </a:r>
            <a:endParaRPr lang="fr-FR" sz="3200" b="0" u="none" strike="noStrike">
              <a:solidFill>
                <a:srgbClr val="000000"/>
              </a:solidFill>
              <a:effectLst/>
              <a:uFillTx/>
              <a:latin typeface="Arial"/>
            </a:endParaRPr>
          </a:p>
          <a:p>
            <a:pPr marL="2286000" lvl="4"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Fifth Outline Level</a:t>
            </a:r>
            <a:endParaRPr lang="fr-FR" sz="3200" b="0" u="none" strike="noStrike">
              <a:solidFill>
                <a:srgbClr val="000000"/>
              </a:solidFill>
              <a:effectLst/>
              <a:uFillTx/>
              <a:latin typeface="Arial"/>
            </a:endParaRPr>
          </a:p>
          <a:p>
            <a:pPr marL="2743200" lvl="5"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Sixth Outline Level</a:t>
            </a:r>
            <a:endParaRPr lang="fr-FR" sz="3200" b="0" u="none" strike="noStrike">
              <a:solidFill>
                <a:srgbClr val="000000"/>
              </a:solidFill>
              <a:effectLst/>
              <a:uFillTx/>
              <a:latin typeface="Arial"/>
            </a:endParaRPr>
          </a:p>
          <a:p>
            <a:pPr marL="3200400" lvl="6" indent="-343080" algn="l">
              <a:spcBef>
                <a:spcPts val="283"/>
              </a:spcBef>
              <a:buClr>
                <a:srgbClr val="000000"/>
              </a:buClr>
              <a:buSzPct val="45000"/>
              <a:buFont typeface="Wingdings" charset="2"/>
              <a:buChar char=""/>
            </a:pPr>
            <a:r>
              <a:rPr lang="fr-FR" sz="3200" b="0" u="none" strike="noStrike">
                <a:solidFill>
                  <a:srgbClr val="000000"/>
                </a:solidFill>
                <a:effectLst/>
                <a:uFillTx/>
                <a:latin typeface="Arial"/>
              </a:rPr>
              <a:t>Seventh Outline Level</a:t>
            </a:r>
            <a:endParaRPr lang="fr-FR" sz="3200" b="0" u="none" strike="noStrike">
              <a:solidFill>
                <a:srgbClr val="000000"/>
              </a:solidFill>
              <a:effectLst/>
              <a:uFillTx/>
              <a:latin typeface="Arial"/>
            </a:endParaRPr>
          </a:p>
        </p:txBody>
      </p:sp>
      <p:sp>
        <p:nvSpPr>
          <p:cNvPr id="23" name="PlaceHolder 3"/>
          <p:cNvSpPr>
            <a:spLocks noGrp="1"/>
          </p:cNvSpPr>
          <p:nvPr>
            <p:ph type="dt" idx="13"/>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24" name="PlaceHolder 4"/>
          <p:cNvSpPr>
            <a:spLocks noGrp="1"/>
          </p:cNvSpPr>
          <p:nvPr>
            <p:ph type="ftr" idx="14"/>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5" name="PlaceHolder 5"/>
          <p:cNvSpPr>
            <a:spLocks noGrp="1"/>
          </p:cNvSpPr>
          <p:nvPr>
            <p:ph type="sldNum" idx="1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EE47F522-AD2E-4A40-B123-924767672B9D}"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_HEADER">
    <p:bg>
      <p:bgPr>
        <a:solidFill>
          <a:schemeClr val="lt1"/>
        </a:solidFill>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722160" y="4406760"/>
            <a:ext cx="7772040" cy="1361880"/>
          </a:xfrm>
          <a:prstGeom prst="rect">
            <a:avLst/>
          </a:prstGeom>
          <a:noFill/>
          <a:ln w="0">
            <a:noFill/>
          </a:ln>
        </p:spPr>
        <p:txBody>
          <a:bodyPr lIns="91440" tIns="45720" rIns="91440" bIns="45720" anchor="t">
            <a:normAutofit/>
          </a:bodyPr>
          <a:lstStyle>
            <a:lvl1pPr indent="0" algn="l">
              <a:buNone/>
              <a:defRPr lang="fr-FR" sz="4000" b="0" u="none" strike="noStrike">
                <a:solidFill>
                  <a:srgbClr val="000000"/>
                </a:solidFill>
                <a:effectLst/>
                <a:uFillTx/>
                <a:latin typeface="Arial"/>
              </a:defRPr>
            </a:lvl1pPr>
          </a:lstStyle>
          <a:p>
            <a:pPr indent="0" algn="l">
              <a:buNone/>
            </a:pPr>
            <a:r>
              <a:rPr lang="fr-FR" sz="4000" b="0" u="none" strike="noStrike">
                <a:solidFill>
                  <a:srgbClr val="000000"/>
                </a:solidFill>
                <a:effectLst/>
                <a:uFillTx/>
                <a:latin typeface="Arial"/>
              </a:rPr>
              <a:t>Click to edit the title text format</a:t>
            </a:r>
            <a:endParaRPr lang="fr-FR" sz="4000" b="0" u="none" strike="noStrike">
              <a:solidFill>
                <a:srgbClr val="000000"/>
              </a:solidFill>
              <a:effectLst/>
              <a:uFillTx/>
              <a:latin typeface="Arial"/>
            </a:endParaRPr>
          </a:p>
        </p:txBody>
      </p:sp>
      <p:sp>
        <p:nvSpPr>
          <p:cNvPr id="27" name="PlaceHolder 2"/>
          <p:cNvSpPr>
            <a:spLocks noGrp="1"/>
          </p:cNvSpPr>
          <p:nvPr>
            <p:ph type="body"/>
          </p:nvPr>
        </p:nvSpPr>
        <p:spPr>
          <a:xfrm>
            <a:off x="722160" y="2906640"/>
            <a:ext cx="7772040" cy="1499760"/>
          </a:xfrm>
          <a:prstGeom prst="rect">
            <a:avLst/>
          </a:prstGeom>
          <a:noFill/>
          <a:ln w="0">
            <a:noFill/>
          </a:ln>
        </p:spPr>
        <p:txBody>
          <a:bodyPr lIns="91440" tIns="45720" rIns="91440" bIns="45720" anchor="b">
            <a:normAutofit fontScale="55000" lnSpcReduction="19999"/>
          </a:bodyPr>
          <a:lstStyle>
            <a:lvl1pPr algn="l">
              <a:spcBef>
                <a:spcPts val="1417"/>
              </a:spcBef>
              <a:buClr>
                <a:srgbClr val="000000"/>
              </a:buClr>
              <a:buSzPct val="45000"/>
              <a:buFont typeface="Wingdings" charset="2"/>
              <a:buChar char=""/>
              <a:defRPr lang="fr-FR" sz="20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20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20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20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0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0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000" b="0" u="none" strike="noStrike">
                <a:solidFill>
                  <a:srgbClr val="000000"/>
                </a:solidFill>
                <a:effectLst/>
                <a:uFillTx/>
                <a:latin typeface="Arial"/>
              </a:defRPr>
            </a:lvl7pPr>
          </a:lstStyle>
          <a:p>
            <a:pPr marL="457200" indent="-228600" algn="l">
              <a:spcBef>
                <a:spcPts val="1417"/>
              </a:spcBef>
              <a:buClr>
                <a:srgbClr val="000000"/>
              </a:buClr>
              <a:buSzPct val="45000"/>
              <a:buFont typeface="Wingdings" charset="2"/>
              <a:buChar char=""/>
            </a:pPr>
            <a:r>
              <a:rPr lang="fr-FR" sz="2000" b="0" u="none" strike="noStrike">
                <a:solidFill>
                  <a:srgbClr val="000000"/>
                </a:solidFill>
                <a:effectLst/>
                <a:uFillTx/>
                <a:latin typeface="Arial"/>
              </a:rPr>
              <a:t>Click to edit the outline text format</a:t>
            </a:r>
            <a:endParaRPr lang="fr-FR" sz="2000" b="0" u="none" strike="noStrike">
              <a:solidFill>
                <a:srgbClr val="000000"/>
              </a:solidFill>
              <a:effectLst/>
              <a:uFillTx/>
              <a:latin typeface="Arial"/>
            </a:endParaRPr>
          </a:p>
          <a:p>
            <a:pPr marL="914400" lvl="1" indent="-228600" algn="l">
              <a:spcBef>
                <a:spcPts val="1134"/>
              </a:spcBef>
              <a:buClr>
                <a:srgbClr val="000000"/>
              </a:buClr>
              <a:buSzPct val="75000"/>
              <a:buFont typeface="Symbol" charset="2"/>
              <a:buChar char=""/>
            </a:pPr>
            <a:r>
              <a:rPr lang="fr-FR" sz="2000" b="0" u="none" strike="noStrike">
                <a:solidFill>
                  <a:srgbClr val="000000"/>
                </a:solidFill>
                <a:effectLst/>
                <a:uFillTx/>
                <a:latin typeface="Arial"/>
              </a:rPr>
              <a:t>Second Outline Level</a:t>
            </a:r>
            <a:endParaRPr lang="fr-FR" sz="2000" b="0" u="none" strike="noStrike">
              <a:solidFill>
                <a:srgbClr val="000000"/>
              </a:solidFill>
              <a:effectLst/>
              <a:uFillTx/>
              <a:latin typeface="Arial"/>
            </a:endParaRPr>
          </a:p>
          <a:p>
            <a:pPr marL="1371600" lvl="2" indent="-228600" algn="l">
              <a:spcBef>
                <a:spcPts val="850"/>
              </a:spcBef>
              <a:buClr>
                <a:srgbClr val="000000"/>
              </a:buClr>
              <a:buSzPct val="45000"/>
              <a:buFont typeface="Wingdings" charset="2"/>
              <a:buChar char=""/>
            </a:pPr>
            <a:r>
              <a:rPr lang="fr-FR" sz="2000" b="0" u="none" strike="noStrike">
                <a:solidFill>
                  <a:srgbClr val="000000"/>
                </a:solidFill>
                <a:effectLst/>
                <a:uFillTx/>
                <a:latin typeface="Arial"/>
              </a:rPr>
              <a:t>Third Outline Level</a:t>
            </a:r>
            <a:endParaRPr lang="fr-FR" sz="2000" b="0" u="none" strike="noStrike">
              <a:solidFill>
                <a:srgbClr val="000000"/>
              </a:solidFill>
              <a:effectLst/>
              <a:uFillTx/>
              <a:latin typeface="Arial"/>
            </a:endParaRPr>
          </a:p>
          <a:p>
            <a:pPr marL="1828800" lvl="3" indent="-228600" algn="l">
              <a:spcBef>
                <a:spcPts val="567"/>
              </a:spcBef>
              <a:buClr>
                <a:srgbClr val="000000"/>
              </a:buClr>
              <a:buSzPct val="75000"/>
              <a:buFont typeface="Symbol" charset="2"/>
              <a:buChar char=""/>
            </a:pPr>
            <a:r>
              <a:rPr lang="fr-FR" sz="2000" b="0" u="none" strike="noStrike">
                <a:solidFill>
                  <a:srgbClr val="000000"/>
                </a:solidFill>
                <a:effectLst/>
                <a:uFillTx/>
                <a:latin typeface="Arial"/>
              </a:rPr>
              <a:t>Fourth Outline Level</a:t>
            </a:r>
            <a:endParaRPr lang="fr-FR" sz="2000" b="0" u="none" strike="noStrike">
              <a:solidFill>
                <a:srgbClr val="000000"/>
              </a:solidFill>
              <a:effectLst/>
              <a:uFillTx/>
              <a:latin typeface="Arial"/>
            </a:endParaRPr>
          </a:p>
          <a:p>
            <a:pPr marL="2286000" lvl="4" indent="-228600" algn="l">
              <a:spcBef>
                <a:spcPts val="283"/>
              </a:spcBef>
              <a:buClr>
                <a:srgbClr val="000000"/>
              </a:buClr>
              <a:buSzPct val="45000"/>
              <a:buFont typeface="Wingdings" charset="2"/>
              <a:buChar char=""/>
            </a:pPr>
            <a:r>
              <a:rPr lang="fr-FR" sz="2000" b="0" u="none" strike="noStrike">
                <a:solidFill>
                  <a:srgbClr val="000000"/>
                </a:solidFill>
                <a:effectLst/>
                <a:uFillTx/>
                <a:latin typeface="Arial"/>
              </a:rPr>
              <a:t>Fifth Outline Level</a:t>
            </a:r>
            <a:endParaRPr lang="fr-FR" sz="2000" b="0" u="none" strike="noStrike">
              <a:solidFill>
                <a:srgbClr val="000000"/>
              </a:solidFill>
              <a:effectLst/>
              <a:uFillTx/>
              <a:latin typeface="Arial"/>
            </a:endParaRPr>
          </a:p>
          <a:p>
            <a:pPr marL="2743200" lvl="5" indent="-228600" algn="l">
              <a:spcBef>
                <a:spcPts val="283"/>
              </a:spcBef>
              <a:buClr>
                <a:srgbClr val="000000"/>
              </a:buClr>
              <a:buSzPct val="45000"/>
              <a:buFont typeface="Wingdings" charset="2"/>
              <a:buChar char=""/>
            </a:pPr>
            <a:r>
              <a:rPr lang="fr-FR" sz="2000" b="0" u="none" strike="noStrike">
                <a:solidFill>
                  <a:srgbClr val="000000"/>
                </a:solidFill>
                <a:effectLst/>
                <a:uFillTx/>
                <a:latin typeface="Arial"/>
              </a:rPr>
              <a:t>Sixth Outline Level</a:t>
            </a:r>
            <a:endParaRPr lang="fr-FR" sz="2000" b="0" u="none" strike="noStrike">
              <a:solidFill>
                <a:srgbClr val="000000"/>
              </a:solidFill>
              <a:effectLst/>
              <a:uFillTx/>
              <a:latin typeface="Arial"/>
            </a:endParaRPr>
          </a:p>
          <a:p>
            <a:pPr marL="3200400" lvl="6" indent="-228600" algn="l">
              <a:spcBef>
                <a:spcPts val="283"/>
              </a:spcBef>
              <a:buClr>
                <a:srgbClr val="000000"/>
              </a:buClr>
              <a:buSzPct val="45000"/>
              <a:buFont typeface="Wingdings" charset="2"/>
              <a:buChar char=""/>
            </a:pPr>
            <a:r>
              <a:rPr lang="fr-FR" sz="2000" b="0" u="none" strike="noStrike">
                <a:solidFill>
                  <a:srgbClr val="000000"/>
                </a:solidFill>
                <a:effectLst/>
                <a:uFillTx/>
                <a:latin typeface="Arial"/>
              </a:rPr>
              <a:t>Seventh Outline Level</a:t>
            </a:r>
            <a:endParaRPr lang="fr-FR" sz="2000" b="0" u="none" strike="noStrike">
              <a:solidFill>
                <a:srgbClr val="000000"/>
              </a:solidFill>
              <a:effectLst/>
              <a:uFillTx/>
              <a:latin typeface="Arial"/>
            </a:endParaRPr>
          </a:p>
        </p:txBody>
      </p:sp>
      <p:sp>
        <p:nvSpPr>
          <p:cNvPr id="28" name="PlaceHolder 3"/>
          <p:cNvSpPr>
            <a:spLocks noGrp="1"/>
          </p:cNvSpPr>
          <p:nvPr>
            <p:ph type="dt" idx="16"/>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29" name="PlaceHolder 4"/>
          <p:cNvSpPr>
            <a:spLocks noGrp="1"/>
          </p:cNvSpPr>
          <p:nvPr>
            <p:ph type="ftr" idx="17"/>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0" name="PlaceHolder 5"/>
          <p:cNvSpPr>
            <a:spLocks noGrp="1"/>
          </p:cNvSpPr>
          <p:nvPr>
            <p:ph type="sldNum" idx="18"/>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3B70F744-0AD9-4C44-B2A1-DA7A2BECCB83}"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_OBJECTS">
    <p:bg>
      <p:bgPr>
        <a:solidFill>
          <a:schemeClr val="lt1"/>
        </a:solidFill>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lvl1pPr indent="0" algn="l">
              <a:buNone/>
              <a:defRPr lang="fr-FR" sz="4400" b="0" u="none" strike="noStrike">
                <a:solidFill>
                  <a:srgbClr val="000000"/>
                </a:solidFill>
                <a:effectLst/>
                <a:uFillTx/>
                <a:latin typeface="Arial"/>
              </a:defRPr>
            </a:lvl1pPr>
          </a:lstStyle>
          <a:p>
            <a:pPr indent="0" algn="l">
              <a:buNone/>
            </a:pPr>
            <a:r>
              <a:rPr lang="fr-FR" sz="4400" b="0" u="none" strike="noStrike">
                <a:solidFill>
                  <a:srgbClr val="000000"/>
                </a:solidFill>
                <a:effectLst/>
                <a:uFillTx/>
                <a:latin typeface="Arial"/>
              </a:rPr>
              <a:t>Click to edit the title text format</a:t>
            </a:r>
            <a:endParaRPr lang="fr-FR" sz="4400" b="0" u="none" strike="noStrike">
              <a:solidFill>
                <a:srgbClr val="000000"/>
              </a:solidFill>
              <a:effectLst/>
              <a:uFillTx/>
              <a:latin typeface="Arial"/>
            </a:endParaRPr>
          </a:p>
        </p:txBody>
      </p:sp>
      <p:sp>
        <p:nvSpPr>
          <p:cNvPr id="32" name="PlaceHolder 2"/>
          <p:cNvSpPr>
            <a:spLocks noGrp="1"/>
          </p:cNvSpPr>
          <p:nvPr>
            <p:ph type="body"/>
          </p:nvPr>
        </p:nvSpPr>
        <p:spPr>
          <a:xfrm>
            <a:off x="457200" y="1600200"/>
            <a:ext cx="4038120" cy="4525560"/>
          </a:xfrm>
          <a:prstGeom prst="rect">
            <a:avLst/>
          </a:prstGeom>
          <a:noFill/>
          <a:ln w="0">
            <a:noFill/>
          </a:ln>
        </p:spPr>
        <p:txBody>
          <a:bodyPr lIns="91440" tIns="45720" rIns="91440" bIns="45720" anchor="t">
            <a:normAutofit fontScale="70000" lnSpcReduction="19999"/>
          </a:bodyPr>
          <a:lstStyle>
            <a:lvl1pPr algn="l">
              <a:spcBef>
                <a:spcPts val="1417"/>
              </a:spcBef>
              <a:buClr>
                <a:srgbClr val="000000"/>
              </a:buClr>
              <a:buSzPct val="45000"/>
              <a:buFont typeface="Wingdings" charset="2"/>
              <a:buChar char=""/>
              <a:defRPr lang="fr-FR" sz="2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2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2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2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800" b="0" u="none" strike="noStrike">
                <a:solidFill>
                  <a:srgbClr val="000000"/>
                </a:solidFill>
                <a:effectLst/>
                <a:uFillTx/>
                <a:latin typeface="Arial"/>
              </a:defRPr>
            </a:lvl7pPr>
          </a:lstStyle>
          <a:p>
            <a:pPr marL="457200" indent="-406440" algn="l">
              <a:spcBef>
                <a:spcPts val="1417"/>
              </a:spcBef>
              <a:buClr>
                <a:srgbClr val="000000"/>
              </a:buClr>
              <a:buSzPct val="45000"/>
              <a:buFont typeface="Wingdings" charset="2"/>
              <a:buChar char=""/>
            </a:pPr>
            <a:r>
              <a:rPr lang="fr-FR" sz="2800" b="0" u="none" strike="noStrike">
                <a:solidFill>
                  <a:srgbClr val="000000"/>
                </a:solidFill>
                <a:effectLst/>
                <a:uFillTx/>
                <a:latin typeface="Arial"/>
              </a:rPr>
              <a:t>Click to edit the outline text format</a:t>
            </a:r>
            <a:endParaRPr lang="fr-FR" sz="2800" b="0" u="none" strike="noStrike">
              <a:solidFill>
                <a:srgbClr val="000000"/>
              </a:solidFill>
              <a:effectLst/>
              <a:uFillTx/>
              <a:latin typeface="Arial"/>
            </a:endParaRPr>
          </a:p>
          <a:p>
            <a:pPr marL="914400" lvl="1" indent="-380880" algn="l">
              <a:spcBef>
                <a:spcPts val="1134"/>
              </a:spcBef>
              <a:buClr>
                <a:srgbClr val="000000"/>
              </a:buClr>
              <a:buSzPct val="75000"/>
              <a:buFont typeface="Symbol" charset="2"/>
              <a:buChar char=""/>
            </a:pPr>
            <a:r>
              <a:rPr lang="fr-FR" sz="2800" b="0" u="none" strike="noStrike">
                <a:solidFill>
                  <a:srgbClr val="000000"/>
                </a:solidFill>
                <a:effectLst/>
                <a:uFillTx/>
                <a:latin typeface="Arial"/>
              </a:rPr>
              <a:t>Second Outline Level</a:t>
            </a:r>
            <a:endParaRPr lang="fr-FR" sz="2800" b="0" u="none" strike="noStrike">
              <a:solidFill>
                <a:srgbClr val="000000"/>
              </a:solidFill>
              <a:effectLst/>
              <a:uFillTx/>
              <a:latin typeface="Arial"/>
            </a:endParaRPr>
          </a:p>
          <a:p>
            <a:pPr marL="1371600" lvl="2" indent="-355680" algn="l">
              <a:spcBef>
                <a:spcPts val="850"/>
              </a:spcBef>
              <a:buClr>
                <a:srgbClr val="000000"/>
              </a:buClr>
              <a:buSzPct val="45000"/>
              <a:buFont typeface="Wingdings" charset="2"/>
              <a:buChar char=""/>
            </a:pPr>
            <a:r>
              <a:rPr lang="fr-FR" sz="2800" b="0" u="none" strike="noStrike">
                <a:solidFill>
                  <a:srgbClr val="000000"/>
                </a:solidFill>
                <a:effectLst/>
                <a:uFillTx/>
                <a:latin typeface="Arial"/>
              </a:rPr>
              <a:t>Third Outline Level</a:t>
            </a:r>
            <a:endParaRPr lang="fr-FR" sz="2800" b="0" u="none" strike="noStrike">
              <a:solidFill>
                <a:srgbClr val="000000"/>
              </a:solidFill>
              <a:effectLst/>
              <a:uFillTx/>
              <a:latin typeface="Arial"/>
            </a:endParaRPr>
          </a:p>
          <a:p>
            <a:pPr marL="1828800" lvl="3" indent="-343080" algn="l">
              <a:spcBef>
                <a:spcPts val="567"/>
              </a:spcBef>
              <a:buClr>
                <a:srgbClr val="000000"/>
              </a:buClr>
              <a:buSzPct val="75000"/>
              <a:buFont typeface="Symbol" charset="2"/>
              <a:buChar char=""/>
            </a:pPr>
            <a:r>
              <a:rPr lang="fr-FR" sz="2800" b="0" u="none" strike="noStrike">
                <a:solidFill>
                  <a:srgbClr val="000000"/>
                </a:solidFill>
                <a:effectLst/>
                <a:uFillTx/>
                <a:latin typeface="Arial"/>
              </a:rPr>
              <a:t>Fourth Outline Level</a:t>
            </a:r>
            <a:endParaRPr lang="fr-FR" sz="2800" b="0" u="none" strike="noStrike">
              <a:solidFill>
                <a:srgbClr val="000000"/>
              </a:solidFill>
              <a:effectLst/>
              <a:uFillTx/>
              <a:latin typeface="Arial"/>
            </a:endParaRPr>
          </a:p>
          <a:p>
            <a:pPr marL="2286000" lvl="4" indent="-343080" algn="l">
              <a:spcBef>
                <a:spcPts val="283"/>
              </a:spcBef>
              <a:buClr>
                <a:srgbClr val="000000"/>
              </a:buClr>
              <a:buSzPct val="45000"/>
              <a:buFont typeface="Wingdings" charset="2"/>
              <a:buChar char=""/>
            </a:pPr>
            <a:r>
              <a:rPr lang="fr-FR" sz="2800" b="0" u="none" strike="noStrike">
                <a:solidFill>
                  <a:srgbClr val="000000"/>
                </a:solidFill>
                <a:effectLst/>
                <a:uFillTx/>
                <a:latin typeface="Arial"/>
              </a:rPr>
              <a:t>Fifth Outline Level</a:t>
            </a:r>
            <a:endParaRPr lang="fr-FR" sz="2800" b="0" u="none" strike="noStrike">
              <a:solidFill>
                <a:srgbClr val="000000"/>
              </a:solidFill>
              <a:effectLst/>
              <a:uFillTx/>
              <a:latin typeface="Arial"/>
            </a:endParaRPr>
          </a:p>
          <a:p>
            <a:pPr marL="2743200" lvl="5" indent="-343080" algn="l">
              <a:spcBef>
                <a:spcPts val="283"/>
              </a:spcBef>
              <a:buClr>
                <a:srgbClr val="000000"/>
              </a:buClr>
              <a:buSzPct val="45000"/>
              <a:buFont typeface="Wingdings" charset="2"/>
              <a:buChar char=""/>
            </a:pPr>
            <a:r>
              <a:rPr lang="fr-FR" sz="2800" b="0" u="none" strike="noStrike">
                <a:solidFill>
                  <a:srgbClr val="000000"/>
                </a:solidFill>
                <a:effectLst/>
                <a:uFillTx/>
                <a:latin typeface="Arial"/>
              </a:rPr>
              <a:t>Sixth Outline Level</a:t>
            </a:r>
            <a:endParaRPr lang="fr-FR" sz="2800" b="0" u="none" strike="noStrike">
              <a:solidFill>
                <a:srgbClr val="000000"/>
              </a:solidFill>
              <a:effectLst/>
              <a:uFillTx/>
              <a:latin typeface="Arial"/>
            </a:endParaRPr>
          </a:p>
          <a:p>
            <a:pPr marL="3200400" lvl="6" indent="-343080" algn="l">
              <a:spcBef>
                <a:spcPts val="283"/>
              </a:spcBef>
              <a:buClr>
                <a:srgbClr val="000000"/>
              </a:buClr>
              <a:buSzPct val="45000"/>
              <a:buFont typeface="Wingdings" charset="2"/>
              <a:buChar char=""/>
            </a:pPr>
            <a:r>
              <a:rPr lang="fr-FR" sz="2800" b="0" u="none" strike="noStrike">
                <a:solidFill>
                  <a:srgbClr val="000000"/>
                </a:solidFill>
                <a:effectLst/>
                <a:uFillTx/>
                <a:latin typeface="Arial"/>
              </a:rPr>
              <a:t>Seventh Outline Level</a:t>
            </a:r>
            <a:endParaRPr lang="fr-FR" sz="2800" b="0" u="none" strike="noStrike">
              <a:solidFill>
                <a:srgbClr val="000000"/>
              </a:solidFill>
              <a:effectLst/>
              <a:uFillTx/>
              <a:latin typeface="Arial"/>
            </a:endParaRPr>
          </a:p>
        </p:txBody>
      </p:sp>
      <p:sp>
        <p:nvSpPr>
          <p:cNvPr id="33" name="PlaceHolder 3"/>
          <p:cNvSpPr>
            <a:spLocks noGrp="1"/>
          </p:cNvSpPr>
          <p:nvPr>
            <p:ph type="body"/>
          </p:nvPr>
        </p:nvSpPr>
        <p:spPr>
          <a:xfrm>
            <a:off x="4648320" y="1600200"/>
            <a:ext cx="4038120" cy="4525560"/>
          </a:xfrm>
          <a:prstGeom prst="rect">
            <a:avLst/>
          </a:prstGeom>
          <a:noFill/>
          <a:ln w="0">
            <a:noFill/>
          </a:ln>
        </p:spPr>
        <p:txBody>
          <a:bodyPr lIns="91440" tIns="45720" rIns="91440" bIns="45720" anchor="t">
            <a:normAutofit fontScale="70000" lnSpcReduction="19999"/>
          </a:bodyPr>
          <a:lstStyle>
            <a:lvl1pPr algn="l">
              <a:spcBef>
                <a:spcPts val="1417"/>
              </a:spcBef>
              <a:buClr>
                <a:srgbClr val="000000"/>
              </a:buClr>
              <a:buSzPct val="45000"/>
              <a:buFont typeface="Wingdings" charset="2"/>
              <a:buChar char=""/>
              <a:defRPr lang="fr-FR" sz="2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2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2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2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800" b="0" u="none" strike="noStrike">
                <a:solidFill>
                  <a:srgbClr val="000000"/>
                </a:solidFill>
                <a:effectLst/>
                <a:uFillTx/>
                <a:latin typeface="Arial"/>
              </a:defRPr>
            </a:lvl7pPr>
          </a:lstStyle>
          <a:p>
            <a:pPr marL="457200" indent="-406440" algn="l">
              <a:spcBef>
                <a:spcPts val="1417"/>
              </a:spcBef>
              <a:buClr>
                <a:srgbClr val="000000"/>
              </a:buClr>
              <a:buSzPct val="45000"/>
              <a:buFont typeface="Wingdings" charset="2"/>
              <a:buChar char=""/>
            </a:pPr>
            <a:r>
              <a:rPr lang="fr-FR" sz="2800" b="0" u="none" strike="noStrike">
                <a:solidFill>
                  <a:srgbClr val="000000"/>
                </a:solidFill>
                <a:effectLst/>
                <a:uFillTx/>
                <a:latin typeface="Arial"/>
              </a:rPr>
              <a:t>Click to edit the outline text format</a:t>
            </a:r>
            <a:endParaRPr lang="fr-FR" sz="2800" b="0" u="none" strike="noStrike">
              <a:solidFill>
                <a:srgbClr val="000000"/>
              </a:solidFill>
              <a:effectLst/>
              <a:uFillTx/>
              <a:latin typeface="Arial"/>
            </a:endParaRPr>
          </a:p>
          <a:p>
            <a:pPr marL="914400" lvl="1" indent="-380880" algn="l">
              <a:spcBef>
                <a:spcPts val="1134"/>
              </a:spcBef>
              <a:buClr>
                <a:srgbClr val="000000"/>
              </a:buClr>
              <a:buSzPct val="75000"/>
              <a:buFont typeface="Symbol" charset="2"/>
              <a:buChar char=""/>
            </a:pPr>
            <a:r>
              <a:rPr lang="fr-FR" sz="2800" b="0" u="none" strike="noStrike">
                <a:solidFill>
                  <a:srgbClr val="000000"/>
                </a:solidFill>
                <a:effectLst/>
                <a:uFillTx/>
                <a:latin typeface="Arial"/>
              </a:rPr>
              <a:t>Second Outline Level</a:t>
            </a:r>
            <a:endParaRPr lang="fr-FR" sz="2800" b="0" u="none" strike="noStrike">
              <a:solidFill>
                <a:srgbClr val="000000"/>
              </a:solidFill>
              <a:effectLst/>
              <a:uFillTx/>
              <a:latin typeface="Arial"/>
            </a:endParaRPr>
          </a:p>
          <a:p>
            <a:pPr marL="1371600" lvl="2" indent="-355680" algn="l">
              <a:spcBef>
                <a:spcPts val="850"/>
              </a:spcBef>
              <a:buClr>
                <a:srgbClr val="000000"/>
              </a:buClr>
              <a:buSzPct val="45000"/>
              <a:buFont typeface="Wingdings" charset="2"/>
              <a:buChar char=""/>
            </a:pPr>
            <a:r>
              <a:rPr lang="fr-FR" sz="2800" b="0" u="none" strike="noStrike">
                <a:solidFill>
                  <a:srgbClr val="000000"/>
                </a:solidFill>
                <a:effectLst/>
                <a:uFillTx/>
                <a:latin typeface="Arial"/>
              </a:rPr>
              <a:t>Third Outline Level</a:t>
            </a:r>
            <a:endParaRPr lang="fr-FR" sz="2800" b="0" u="none" strike="noStrike">
              <a:solidFill>
                <a:srgbClr val="000000"/>
              </a:solidFill>
              <a:effectLst/>
              <a:uFillTx/>
              <a:latin typeface="Arial"/>
            </a:endParaRPr>
          </a:p>
          <a:p>
            <a:pPr marL="1828800" lvl="3" indent="-343080" algn="l">
              <a:spcBef>
                <a:spcPts val="567"/>
              </a:spcBef>
              <a:buClr>
                <a:srgbClr val="000000"/>
              </a:buClr>
              <a:buSzPct val="75000"/>
              <a:buFont typeface="Symbol" charset="2"/>
              <a:buChar char=""/>
            </a:pPr>
            <a:r>
              <a:rPr lang="fr-FR" sz="2800" b="0" u="none" strike="noStrike">
                <a:solidFill>
                  <a:srgbClr val="000000"/>
                </a:solidFill>
                <a:effectLst/>
                <a:uFillTx/>
                <a:latin typeface="Arial"/>
              </a:rPr>
              <a:t>Fourth Outline Level</a:t>
            </a:r>
            <a:endParaRPr lang="fr-FR" sz="2800" b="0" u="none" strike="noStrike">
              <a:solidFill>
                <a:srgbClr val="000000"/>
              </a:solidFill>
              <a:effectLst/>
              <a:uFillTx/>
              <a:latin typeface="Arial"/>
            </a:endParaRPr>
          </a:p>
          <a:p>
            <a:pPr marL="2286000" lvl="4" indent="-343080" algn="l">
              <a:spcBef>
                <a:spcPts val="283"/>
              </a:spcBef>
              <a:buClr>
                <a:srgbClr val="000000"/>
              </a:buClr>
              <a:buSzPct val="45000"/>
              <a:buFont typeface="Wingdings" charset="2"/>
              <a:buChar char=""/>
            </a:pPr>
            <a:r>
              <a:rPr lang="fr-FR" sz="2800" b="0" u="none" strike="noStrike">
                <a:solidFill>
                  <a:srgbClr val="000000"/>
                </a:solidFill>
                <a:effectLst/>
                <a:uFillTx/>
                <a:latin typeface="Arial"/>
              </a:rPr>
              <a:t>Fifth Outline Level</a:t>
            </a:r>
            <a:endParaRPr lang="fr-FR" sz="2800" b="0" u="none" strike="noStrike">
              <a:solidFill>
                <a:srgbClr val="000000"/>
              </a:solidFill>
              <a:effectLst/>
              <a:uFillTx/>
              <a:latin typeface="Arial"/>
            </a:endParaRPr>
          </a:p>
          <a:p>
            <a:pPr marL="2743200" lvl="5" indent="-343080" algn="l">
              <a:spcBef>
                <a:spcPts val="283"/>
              </a:spcBef>
              <a:buClr>
                <a:srgbClr val="000000"/>
              </a:buClr>
              <a:buSzPct val="45000"/>
              <a:buFont typeface="Wingdings" charset="2"/>
              <a:buChar char=""/>
            </a:pPr>
            <a:r>
              <a:rPr lang="fr-FR" sz="2800" b="0" u="none" strike="noStrike">
                <a:solidFill>
                  <a:srgbClr val="000000"/>
                </a:solidFill>
                <a:effectLst/>
                <a:uFillTx/>
                <a:latin typeface="Arial"/>
              </a:rPr>
              <a:t>Sixth Outline Level</a:t>
            </a:r>
            <a:endParaRPr lang="fr-FR" sz="2800" b="0" u="none" strike="noStrike">
              <a:solidFill>
                <a:srgbClr val="000000"/>
              </a:solidFill>
              <a:effectLst/>
              <a:uFillTx/>
              <a:latin typeface="Arial"/>
            </a:endParaRPr>
          </a:p>
          <a:p>
            <a:pPr marL="3200400" lvl="6" indent="-343080" algn="l">
              <a:spcBef>
                <a:spcPts val="283"/>
              </a:spcBef>
              <a:buClr>
                <a:srgbClr val="000000"/>
              </a:buClr>
              <a:buSzPct val="45000"/>
              <a:buFont typeface="Wingdings" charset="2"/>
              <a:buChar char=""/>
            </a:pPr>
            <a:r>
              <a:rPr lang="fr-FR" sz="2800" b="0" u="none" strike="noStrike">
                <a:solidFill>
                  <a:srgbClr val="000000"/>
                </a:solidFill>
                <a:effectLst/>
                <a:uFillTx/>
                <a:latin typeface="Arial"/>
              </a:rPr>
              <a:t>Seventh Outline Level</a:t>
            </a:r>
            <a:endParaRPr lang="fr-FR" sz="2800" b="0" u="none" strike="noStrike">
              <a:solidFill>
                <a:srgbClr val="000000"/>
              </a:solidFill>
              <a:effectLst/>
              <a:uFillTx/>
              <a:latin typeface="Arial"/>
            </a:endParaRPr>
          </a:p>
        </p:txBody>
      </p:sp>
      <p:sp>
        <p:nvSpPr>
          <p:cNvPr id="34" name="PlaceHolder 4"/>
          <p:cNvSpPr>
            <a:spLocks noGrp="1"/>
          </p:cNvSpPr>
          <p:nvPr>
            <p:ph type="dt" idx="19"/>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35" name="PlaceHolder 5"/>
          <p:cNvSpPr>
            <a:spLocks noGrp="1"/>
          </p:cNvSpPr>
          <p:nvPr>
            <p:ph type="ftr" idx="20"/>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6" name="PlaceHolder 6"/>
          <p:cNvSpPr>
            <a:spLocks noGrp="1"/>
          </p:cNvSpPr>
          <p:nvPr>
            <p:ph type="sldNum" idx="21"/>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66735F3A-17F2-4BBF-870A-0A7AE79A8EDE}"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WO_OBJECTS_WITH_TEXT">
    <p:bg>
      <p:bgPr>
        <a:solidFill>
          <a:schemeClr val="lt1"/>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lvl1pPr indent="0" algn="l">
              <a:buNone/>
              <a:defRPr lang="fr-FR" sz="4400" b="0" u="none" strike="noStrike">
                <a:solidFill>
                  <a:srgbClr val="000000"/>
                </a:solidFill>
                <a:effectLst/>
                <a:uFillTx/>
                <a:latin typeface="Arial"/>
              </a:defRPr>
            </a:lvl1pPr>
          </a:lstStyle>
          <a:p>
            <a:pPr indent="0" algn="l">
              <a:buNone/>
            </a:pPr>
            <a:r>
              <a:rPr lang="fr-FR" sz="4400" b="0" u="none" strike="noStrike">
                <a:solidFill>
                  <a:srgbClr val="000000"/>
                </a:solidFill>
                <a:effectLst/>
                <a:uFillTx/>
                <a:latin typeface="Arial"/>
              </a:rPr>
              <a:t>Click to edit the title text format</a:t>
            </a:r>
            <a:endParaRPr lang="fr-FR" sz="4400" b="0" u="none" strike="noStrike">
              <a:solidFill>
                <a:srgbClr val="000000"/>
              </a:solidFill>
              <a:effectLst/>
              <a:uFillTx/>
              <a:latin typeface="Arial"/>
            </a:endParaRPr>
          </a:p>
        </p:txBody>
      </p:sp>
      <p:sp>
        <p:nvSpPr>
          <p:cNvPr id="38" name="PlaceHolder 2"/>
          <p:cNvSpPr>
            <a:spLocks noGrp="1"/>
          </p:cNvSpPr>
          <p:nvPr>
            <p:ph type="body"/>
          </p:nvPr>
        </p:nvSpPr>
        <p:spPr>
          <a:xfrm>
            <a:off x="457200" y="1535040"/>
            <a:ext cx="4039920" cy="639360"/>
          </a:xfrm>
          <a:prstGeom prst="rect">
            <a:avLst/>
          </a:prstGeom>
          <a:noFill/>
          <a:ln w="0">
            <a:noFill/>
          </a:ln>
        </p:spPr>
        <p:txBody>
          <a:bodyPr lIns="91440" tIns="45720" rIns="91440" bIns="45720" anchor="b">
            <a:normAutofit fontScale="25000" lnSpcReduction="19999"/>
          </a:bodyPr>
          <a:lstStyle>
            <a:lvl1pPr algn="l">
              <a:spcBef>
                <a:spcPts val="1417"/>
              </a:spcBef>
              <a:buClr>
                <a:srgbClr val="000000"/>
              </a:buClr>
              <a:buSzPct val="45000"/>
              <a:buFont typeface="Wingdings" charset="2"/>
              <a:buChar char=""/>
              <a:defRPr lang="fr-FR" sz="2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2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2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2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4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4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400" b="0" u="none" strike="noStrike">
                <a:solidFill>
                  <a:srgbClr val="000000"/>
                </a:solidFill>
                <a:effectLst/>
                <a:uFillTx/>
                <a:latin typeface="Arial"/>
              </a:defRPr>
            </a:lvl7pPr>
          </a:lstStyle>
          <a:p>
            <a:pPr marL="457200" indent="-228600" algn="l">
              <a:spcBef>
                <a:spcPts val="1417"/>
              </a:spcBef>
              <a:buClr>
                <a:srgbClr val="000000"/>
              </a:buClr>
              <a:buSzPct val="45000"/>
              <a:buFont typeface="Wingdings" charset="2"/>
              <a:buChar char=""/>
            </a:pPr>
            <a:r>
              <a:rPr lang="fr-FR" sz="2400" b="0" u="none" strike="noStrike">
                <a:solidFill>
                  <a:srgbClr val="000000"/>
                </a:solidFill>
                <a:effectLst/>
                <a:uFillTx/>
                <a:latin typeface="Arial"/>
              </a:rPr>
              <a:t>Click to edit the outline text format</a:t>
            </a:r>
            <a:endParaRPr lang="fr-FR" sz="2400" b="0" u="none" strike="noStrike">
              <a:solidFill>
                <a:srgbClr val="000000"/>
              </a:solidFill>
              <a:effectLst/>
              <a:uFillTx/>
              <a:latin typeface="Arial"/>
            </a:endParaRPr>
          </a:p>
          <a:p>
            <a:pPr marL="914400" lvl="1" indent="-228600" algn="l">
              <a:spcBef>
                <a:spcPts val="1134"/>
              </a:spcBef>
              <a:buClr>
                <a:srgbClr val="000000"/>
              </a:buClr>
              <a:buSzPct val="75000"/>
              <a:buFont typeface="Symbol" charset="2"/>
              <a:buChar char=""/>
            </a:pPr>
            <a:r>
              <a:rPr lang="fr-FR" sz="2400" b="0" u="none" strike="noStrike">
                <a:solidFill>
                  <a:srgbClr val="000000"/>
                </a:solidFill>
                <a:effectLst/>
                <a:uFillTx/>
                <a:latin typeface="Arial"/>
              </a:rPr>
              <a:t>Second Outline Level</a:t>
            </a:r>
            <a:endParaRPr lang="fr-FR" sz="2400" b="0" u="none" strike="noStrike">
              <a:solidFill>
                <a:srgbClr val="000000"/>
              </a:solidFill>
              <a:effectLst/>
              <a:uFillTx/>
              <a:latin typeface="Arial"/>
            </a:endParaRPr>
          </a:p>
          <a:p>
            <a:pPr marL="1371600" lvl="2" indent="-228600" algn="l">
              <a:spcBef>
                <a:spcPts val="850"/>
              </a:spcBef>
              <a:buClr>
                <a:srgbClr val="000000"/>
              </a:buClr>
              <a:buSzPct val="45000"/>
              <a:buFont typeface="Wingdings" charset="2"/>
              <a:buChar char=""/>
            </a:pPr>
            <a:r>
              <a:rPr lang="fr-FR" sz="2400" b="0" u="none" strike="noStrike">
                <a:solidFill>
                  <a:srgbClr val="000000"/>
                </a:solidFill>
                <a:effectLst/>
                <a:uFillTx/>
                <a:latin typeface="Arial"/>
              </a:rPr>
              <a:t>Third Outline Level</a:t>
            </a:r>
            <a:endParaRPr lang="fr-FR" sz="2400" b="0" u="none" strike="noStrike">
              <a:solidFill>
                <a:srgbClr val="000000"/>
              </a:solidFill>
              <a:effectLst/>
              <a:uFillTx/>
              <a:latin typeface="Arial"/>
            </a:endParaRPr>
          </a:p>
          <a:p>
            <a:pPr marL="1828800" lvl="3" indent="-228600" algn="l">
              <a:spcBef>
                <a:spcPts val="567"/>
              </a:spcBef>
              <a:buClr>
                <a:srgbClr val="000000"/>
              </a:buClr>
              <a:buSzPct val="75000"/>
              <a:buFont typeface="Symbol" charset="2"/>
              <a:buChar char=""/>
            </a:pPr>
            <a:r>
              <a:rPr lang="fr-FR" sz="2400" b="0" u="none" strike="noStrike">
                <a:solidFill>
                  <a:srgbClr val="000000"/>
                </a:solidFill>
                <a:effectLst/>
                <a:uFillTx/>
                <a:latin typeface="Arial"/>
              </a:rPr>
              <a:t>Fourth Outline Level</a:t>
            </a:r>
            <a:endParaRPr lang="fr-FR" sz="2400" b="0" u="none" strike="noStrike">
              <a:solidFill>
                <a:srgbClr val="000000"/>
              </a:solidFill>
              <a:effectLst/>
              <a:uFillTx/>
              <a:latin typeface="Arial"/>
            </a:endParaRPr>
          </a:p>
          <a:p>
            <a:pPr marL="2286000" lvl="4" indent="-22860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Fifth Outline Level</a:t>
            </a:r>
            <a:endParaRPr lang="fr-FR" sz="2400" b="0" u="none" strike="noStrike">
              <a:solidFill>
                <a:srgbClr val="000000"/>
              </a:solidFill>
              <a:effectLst/>
              <a:uFillTx/>
              <a:latin typeface="Arial"/>
            </a:endParaRPr>
          </a:p>
          <a:p>
            <a:pPr marL="2743200" lvl="5" indent="-22860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Sixth Outline Level</a:t>
            </a:r>
            <a:endParaRPr lang="fr-FR" sz="2400" b="0" u="none" strike="noStrike">
              <a:solidFill>
                <a:srgbClr val="000000"/>
              </a:solidFill>
              <a:effectLst/>
              <a:uFillTx/>
              <a:latin typeface="Arial"/>
            </a:endParaRPr>
          </a:p>
          <a:p>
            <a:pPr marL="3200400" lvl="6" indent="-22860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Seventh Outline Level</a:t>
            </a:r>
            <a:endParaRPr lang="fr-FR" sz="2400" b="0" u="none" strike="noStrike">
              <a:solidFill>
                <a:srgbClr val="000000"/>
              </a:solidFill>
              <a:effectLst/>
              <a:uFillTx/>
              <a:latin typeface="Arial"/>
            </a:endParaRPr>
          </a:p>
        </p:txBody>
      </p:sp>
      <p:sp>
        <p:nvSpPr>
          <p:cNvPr id="39" name="PlaceHolder 3"/>
          <p:cNvSpPr>
            <a:spLocks noGrp="1"/>
          </p:cNvSpPr>
          <p:nvPr>
            <p:ph type="body"/>
          </p:nvPr>
        </p:nvSpPr>
        <p:spPr>
          <a:xfrm>
            <a:off x="457200" y="2174760"/>
            <a:ext cx="4039920" cy="3951000"/>
          </a:xfrm>
          <a:prstGeom prst="rect">
            <a:avLst/>
          </a:prstGeom>
          <a:noFill/>
          <a:ln w="0">
            <a:noFill/>
          </a:ln>
        </p:spPr>
        <p:txBody>
          <a:bodyPr lIns="91440" tIns="45720" rIns="91440" bIns="45720" anchor="t">
            <a:normAutofit fontScale="70000" lnSpcReduction="19999"/>
          </a:bodyPr>
          <a:lstStyle>
            <a:lvl1pPr algn="l">
              <a:spcBef>
                <a:spcPts val="1417"/>
              </a:spcBef>
              <a:buClr>
                <a:srgbClr val="000000"/>
              </a:buClr>
              <a:buSzPct val="45000"/>
              <a:buFont typeface="Wingdings" charset="2"/>
              <a:buChar char=""/>
              <a:defRPr lang="fr-FR" sz="2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2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2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2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4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4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400" b="0" u="none" strike="noStrike">
                <a:solidFill>
                  <a:srgbClr val="000000"/>
                </a:solidFill>
                <a:effectLst/>
                <a:uFillTx/>
                <a:latin typeface="Arial"/>
              </a:defRPr>
            </a:lvl7pPr>
          </a:lstStyle>
          <a:p>
            <a:pPr marL="457200" indent="-380880" algn="l">
              <a:spcBef>
                <a:spcPts val="1417"/>
              </a:spcBef>
              <a:buClr>
                <a:srgbClr val="000000"/>
              </a:buClr>
              <a:buSzPct val="45000"/>
              <a:buFont typeface="Wingdings" charset="2"/>
              <a:buChar char=""/>
            </a:pPr>
            <a:r>
              <a:rPr lang="fr-FR" sz="2400" b="0" u="none" strike="noStrike">
                <a:solidFill>
                  <a:srgbClr val="000000"/>
                </a:solidFill>
                <a:effectLst/>
                <a:uFillTx/>
                <a:latin typeface="Arial"/>
              </a:rPr>
              <a:t>Click to edit the outline text format</a:t>
            </a:r>
            <a:endParaRPr lang="fr-FR" sz="2400" b="0" u="none" strike="noStrike">
              <a:solidFill>
                <a:srgbClr val="000000"/>
              </a:solidFill>
              <a:effectLst/>
              <a:uFillTx/>
              <a:latin typeface="Arial"/>
            </a:endParaRPr>
          </a:p>
          <a:p>
            <a:pPr marL="914400" lvl="1" indent="-355680" algn="l">
              <a:spcBef>
                <a:spcPts val="1134"/>
              </a:spcBef>
              <a:buClr>
                <a:srgbClr val="000000"/>
              </a:buClr>
              <a:buSzPct val="75000"/>
              <a:buFont typeface="Symbol" charset="2"/>
              <a:buChar char=""/>
            </a:pPr>
            <a:r>
              <a:rPr lang="fr-FR" sz="2400" b="0" u="none" strike="noStrike">
                <a:solidFill>
                  <a:srgbClr val="000000"/>
                </a:solidFill>
                <a:effectLst/>
                <a:uFillTx/>
                <a:latin typeface="Arial"/>
              </a:rPr>
              <a:t>Second Outline Level</a:t>
            </a:r>
            <a:endParaRPr lang="fr-FR" sz="2400" b="0" u="none" strike="noStrike">
              <a:solidFill>
                <a:srgbClr val="000000"/>
              </a:solidFill>
              <a:effectLst/>
              <a:uFillTx/>
              <a:latin typeface="Arial"/>
            </a:endParaRPr>
          </a:p>
          <a:p>
            <a:pPr marL="1371600" lvl="2" indent="-343080" algn="l">
              <a:spcBef>
                <a:spcPts val="850"/>
              </a:spcBef>
              <a:buClr>
                <a:srgbClr val="000000"/>
              </a:buClr>
              <a:buSzPct val="45000"/>
              <a:buFont typeface="Wingdings" charset="2"/>
              <a:buChar char=""/>
            </a:pPr>
            <a:r>
              <a:rPr lang="fr-FR" sz="2400" b="0" u="none" strike="noStrike">
                <a:solidFill>
                  <a:srgbClr val="000000"/>
                </a:solidFill>
                <a:effectLst/>
                <a:uFillTx/>
                <a:latin typeface="Arial"/>
              </a:rPr>
              <a:t>Third Outline Level</a:t>
            </a:r>
            <a:endParaRPr lang="fr-FR" sz="2400" b="0" u="none" strike="noStrike">
              <a:solidFill>
                <a:srgbClr val="000000"/>
              </a:solidFill>
              <a:effectLst/>
              <a:uFillTx/>
              <a:latin typeface="Arial"/>
            </a:endParaRPr>
          </a:p>
          <a:p>
            <a:pPr marL="1828800" lvl="3" indent="-330120" algn="l">
              <a:spcBef>
                <a:spcPts val="567"/>
              </a:spcBef>
              <a:buClr>
                <a:srgbClr val="000000"/>
              </a:buClr>
              <a:buSzPct val="75000"/>
              <a:buFont typeface="Symbol" charset="2"/>
              <a:buChar char=""/>
            </a:pPr>
            <a:r>
              <a:rPr lang="fr-FR" sz="2400" b="0" u="none" strike="noStrike">
                <a:solidFill>
                  <a:srgbClr val="000000"/>
                </a:solidFill>
                <a:effectLst/>
                <a:uFillTx/>
                <a:latin typeface="Arial"/>
              </a:rPr>
              <a:t>Fourth Outline Level</a:t>
            </a:r>
            <a:endParaRPr lang="fr-FR" sz="2400" b="0" u="none" strike="noStrike">
              <a:solidFill>
                <a:srgbClr val="000000"/>
              </a:solidFill>
              <a:effectLst/>
              <a:uFillTx/>
              <a:latin typeface="Arial"/>
            </a:endParaRPr>
          </a:p>
          <a:p>
            <a:pPr marL="2286000" lvl="4" indent="-33012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Fifth Outline Level</a:t>
            </a:r>
            <a:endParaRPr lang="fr-FR" sz="2400" b="0" u="none" strike="noStrike">
              <a:solidFill>
                <a:srgbClr val="000000"/>
              </a:solidFill>
              <a:effectLst/>
              <a:uFillTx/>
              <a:latin typeface="Arial"/>
            </a:endParaRPr>
          </a:p>
          <a:p>
            <a:pPr marL="2743200" lvl="5" indent="-33012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Sixth Outline Level</a:t>
            </a:r>
            <a:endParaRPr lang="fr-FR" sz="2400" b="0" u="none" strike="noStrike">
              <a:solidFill>
                <a:srgbClr val="000000"/>
              </a:solidFill>
              <a:effectLst/>
              <a:uFillTx/>
              <a:latin typeface="Arial"/>
            </a:endParaRPr>
          </a:p>
          <a:p>
            <a:pPr marL="3200400" lvl="6" indent="-33012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Seventh Outline Level</a:t>
            </a:r>
            <a:endParaRPr lang="fr-FR" sz="2400" b="0" u="none" strike="noStrike">
              <a:solidFill>
                <a:srgbClr val="000000"/>
              </a:solidFill>
              <a:effectLst/>
              <a:uFillTx/>
              <a:latin typeface="Arial"/>
            </a:endParaRPr>
          </a:p>
        </p:txBody>
      </p:sp>
      <p:sp>
        <p:nvSpPr>
          <p:cNvPr id="40" name="PlaceHolder 4"/>
          <p:cNvSpPr>
            <a:spLocks noGrp="1"/>
          </p:cNvSpPr>
          <p:nvPr>
            <p:ph type="body"/>
          </p:nvPr>
        </p:nvSpPr>
        <p:spPr>
          <a:xfrm>
            <a:off x="4645080" y="1535040"/>
            <a:ext cx="4041360" cy="639360"/>
          </a:xfrm>
          <a:prstGeom prst="rect">
            <a:avLst/>
          </a:prstGeom>
          <a:noFill/>
          <a:ln w="0">
            <a:noFill/>
          </a:ln>
        </p:spPr>
        <p:txBody>
          <a:bodyPr lIns="91440" tIns="45720" rIns="91440" bIns="45720" anchor="b">
            <a:normAutofit fontScale="25000" lnSpcReduction="19999"/>
          </a:bodyPr>
          <a:lstStyle>
            <a:lvl1pPr algn="l">
              <a:spcBef>
                <a:spcPts val="1417"/>
              </a:spcBef>
              <a:buClr>
                <a:srgbClr val="000000"/>
              </a:buClr>
              <a:buSzPct val="45000"/>
              <a:buFont typeface="Wingdings" charset="2"/>
              <a:buChar char=""/>
              <a:defRPr lang="fr-FR" sz="2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2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2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2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4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4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400" b="0" u="none" strike="noStrike">
                <a:solidFill>
                  <a:srgbClr val="000000"/>
                </a:solidFill>
                <a:effectLst/>
                <a:uFillTx/>
                <a:latin typeface="Arial"/>
              </a:defRPr>
            </a:lvl7pPr>
          </a:lstStyle>
          <a:p>
            <a:pPr marL="457200" indent="-228600" algn="l">
              <a:spcBef>
                <a:spcPts val="1417"/>
              </a:spcBef>
              <a:buClr>
                <a:srgbClr val="000000"/>
              </a:buClr>
              <a:buSzPct val="45000"/>
              <a:buFont typeface="Wingdings" charset="2"/>
              <a:buChar char=""/>
            </a:pPr>
            <a:r>
              <a:rPr lang="fr-FR" sz="2400" b="0" u="none" strike="noStrike">
                <a:solidFill>
                  <a:srgbClr val="000000"/>
                </a:solidFill>
                <a:effectLst/>
                <a:uFillTx/>
                <a:latin typeface="Arial"/>
              </a:rPr>
              <a:t>Click to edit the outline text format</a:t>
            </a:r>
            <a:endParaRPr lang="fr-FR" sz="2400" b="0" u="none" strike="noStrike">
              <a:solidFill>
                <a:srgbClr val="000000"/>
              </a:solidFill>
              <a:effectLst/>
              <a:uFillTx/>
              <a:latin typeface="Arial"/>
            </a:endParaRPr>
          </a:p>
          <a:p>
            <a:pPr marL="914400" lvl="1" indent="-228600" algn="l">
              <a:spcBef>
                <a:spcPts val="1134"/>
              </a:spcBef>
              <a:buClr>
                <a:srgbClr val="000000"/>
              </a:buClr>
              <a:buSzPct val="75000"/>
              <a:buFont typeface="Symbol" charset="2"/>
              <a:buChar char=""/>
            </a:pPr>
            <a:r>
              <a:rPr lang="fr-FR" sz="2400" b="0" u="none" strike="noStrike">
                <a:solidFill>
                  <a:srgbClr val="000000"/>
                </a:solidFill>
                <a:effectLst/>
                <a:uFillTx/>
                <a:latin typeface="Arial"/>
              </a:rPr>
              <a:t>Second Outline Level</a:t>
            </a:r>
            <a:endParaRPr lang="fr-FR" sz="2400" b="0" u="none" strike="noStrike">
              <a:solidFill>
                <a:srgbClr val="000000"/>
              </a:solidFill>
              <a:effectLst/>
              <a:uFillTx/>
              <a:latin typeface="Arial"/>
            </a:endParaRPr>
          </a:p>
          <a:p>
            <a:pPr marL="1371600" lvl="2" indent="-228600" algn="l">
              <a:spcBef>
                <a:spcPts val="850"/>
              </a:spcBef>
              <a:buClr>
                <a:srgbClr val="000000"/>
              </a:buClr>
              <a:buSzPct val="45000"/>
              <a:buFont typeface="Wingdings" charset="2"/>
              <a:buChar char=""/>
            </a:pPr>
            <a:r>
              <a:rPr lang="fr-FR" sz="2400" b="0" u="none" strike="noStrike">
                <a:solidFill>
                  <a:srgbClr val="000000"/>
                </a:solidFill>
                <a:effectLst/>
                <a:uFillTx/>
                <a:latin typeface="Arial"/>
              </a:rPr>
              <a:t>Third Outline Level</a:t>
            </a:r>
            <a:endParaRPr lang="fr-FR" sz="2400" b="0" u="none" strike="noStrike">
              <a:solidFill>
                <a:srgbClr val="000000"/>
              </a:solidFill>
              <a:effectLst/>
              <a:uFillTx/>
              <a:latin typeface="Arial"/>
            </a:endParaRPr>
          </a:p>
          <a:p>
            <a:pPr marL="1828800" lvl="3" indent="-228600" algn="l">
              <a:spcBef>
                <a:spcPts val="567"/>
              </a:spcBef>
              <a:buClr>
                <a:srgbClr val="000000"/>
              </a:buClr>
              <a:buSzPct val="75000"/>
              <a:buFont typeface="Symbol" charset="2"/>
              <a:buChar char=""/>
            </a:pPr>
            <a:r>
              <a:rPr lang="fr-FR" sz="2400" b="0" u="none" strike="noStrike">
                <a:solidFill>
                  <a:srgbClr val="000000"/>
                </a:solidFill>
                <a:effectLst/>
                <a:uFillTx/>
                <a:latin typeface="Arial"/>
              </a:rPr>
              <a:t>Fourth Outline Level</a:t>
            </a:r>
            <a:endParaRPr lang="fr-FR" sz="2400" b="0" u="none" strike="noStrike">
              <a:solidFill>
                <a:srgbClr val="000000"/>
              </a:solidFill>
              <a:effectLst/>
              <a:uFillTx/>
              <a:latin typeface="Arial"/>
            </a:endParaRPr>
          </a:p>
          <a:p>
            <a:pPr marL="2286000" lvl="4" indent="-22860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Fifth Outline Level</a:t>
            </a:r>
            <a:endParaRPr lang="fr-FR" sz="2400" b="0" u="none" strike="noStrike">
              <a:solidFill>
                <a:srgbClr val="000000"/>
              </a:solidFill>
              <a:effectLst/>
              <a:uFillTx/>
              <a:latin typeface="Arial"/>
            </a:endParaRPr>
          </a:p>
          <a:p>
            <a:pPr marL="2743200" lvl="5" indent="-22860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Sixth Outline Level</a:t>
            </a:r>
            <a:endParaRPr lang="fr-FR" sz="2400" b="0" u="none" strike="noStrike">
              <a:solidFill>
                <a:srgbClr val="000000"/>
              </a:solidFill>
              <a:effectLst/>
              <a:uFillTx/>
              <a:latin typeface="Arial"/>
            </a:endParaRPr>
          </a:p>
          <a:p>
            <a:pPr marL="3200400" lvl="6" indent="-22860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Seventh Outline Level</a:t>
            </a:r>
            <a:endParaRPr lang="fr-FR" sz="2400" b="0" u="none" strike="noStrike">
              <a:solidFill>
                <a:srgbClr val="000000"/>
              </a:solidFill>
              <a:effectLst/>
              <a:uFillTx/>
              <a:latin typeface="Arial"/>
            </a:endParaRPr>
          </a:p>
        </p:txBody>
      </p:sp>
      <p:sp>
        <p:nvSpPr>
          <p:cNvPr id="41" name="PlaceHolder 5"/>
          <p:cNvSpPr>
            <a:spLocks noGrp="1"/>
          </p:cNvSpPr>
          <p:nvPr>
            <p:ph type="body"/>
          </p:nvPr>
        </p:nvSpPr>
        <p:spPr>
          <a:xfrm>
            <a:off x="4645080" y="2174760"/>
            <a:ext cx="4041360" cy="3951000"/>
          </a:xfrm>
          <a:prstGeom prst="rect">
            <a:avLst/>
          </a:prstGeom>
          <a:noFill/>
          <a:ln w="0">
            <a:noFill/>
          </a:ln>
        </p:spPr>
        <p:txBody>
          <a:bodyPr lIns="91440" tIns="45720" rIns="91440" bIns="45720" anchor="t">
            <a:normAutofit fontScale="70000" lnSpcReduction="19999"/>
          </a:bodyPr>
          <a:lstStyle>
            <a:lvl1pPr algn="l">
              <a:spcBef>
                <a:spcPts val="1417"/>
              </a:spcBef>
              <a:buClr>
                <a:srgbClr val="000000"/>
              </a:buClr>
              <a:buSzPct val="45000"/>
              <a:buFont typeface="Wingdings" charset="2"/>
              <a:buChar char=""/>
              <a:defRPr lang="fr-FR" sz="2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fr-FR" sz="2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fr-FR" sz="2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fr-FR" sz="2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fr-FR" sz="24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fr-FR" sz="24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fr-FR" sz="2400" b="0" u="none" strike="noStrike">
                <a:solidFill>
                  <a:srgbClr val="000000"/>
                </a:solidFill>
                <a:effectLst/>
                <a:uFillTx/>
                <a:latin typeface="Arial"/>
              </a:defRPr>
            </a:lvl7pPr>
          </a:lstStyle>
          <a:p>
            <a:pPr marL="457200" indent="-380880" algn="l">
              <a:spcBef>
                <a:spcPts val="1417"/>
              </a:spcBef>
              <a:buClr>
                <a:srgbClr val="000000"/>
              </a:buClr>
              <a:buSzPct val="45000"/>
              <a:buFont typeface="Wingdings" charset="2"/>
              <a:buChar char=""/>
            </a:pPr>
            <a:r>
              <a:rPr lang="fr-FR" sz="2400" b="0" u="none" strike="noStrike">
                <a:solidFill>
                  <a:srgbClr val="000000"/>
                </a:solidFill>
                <a:effectLst/>
                <a:uFillTx/>
                <a:latin typeface="Arial"/>
              </a:rPr>
              <a:t>Click to edit the outline text format</a:t>
            </a:r>
            <a:endParaRPr lang="fr-FR" sz="2400" b="0" u="none" strike="noStrike">
              <a:solidFill>
                <a:srgbClr val="000000"/>
              </a:solidFill>
              <a:effectLst/>
              <a:uFillTx/>
              <a:latin typeface="Arial"/>
            </a:endParaRPr>
          </a:p>
          <a:p>
            <a:pPr marL="914400" lvl="1" indent="-355680" algn="l">
              <a:spcBef>
                <a:spcPts val="1134"/>
              </a:spcBef>
              <a:buClr>
                <a:srgbClr val="000000"/>
              </a:buClr>
              <a:buSzPct val="75000"/>
              <a:buFont typeface="Symbol" charset="2"/>
              <a:buChar char=""/>
            </a:pPr>
            <a:r>
              <a:rPr lang="fr-FR" sz="2400" b="0" u="none" strike="noStrike">
                <a:solidFill>
                  <a:srgbClr val="000000"/>
                </a:solidFill>
                <a:effectLst/>
                <a:uFillTx/>
                <a:latin typeface="Arial"/>
              </a:rPr>
              <a:t>Second Outline Level</a:t>
            </a:r>
            <a:endParaRPr lang="fr-FR" sz="2400" b="0" u="none" strike="noStrike">
              <a:solidFill>
                <a:srgbClr val="000000"/>
              </a:solidFill>
              <a:effectLst/>
              <a:uFillTx/>
              <a:latin typeface="Arial"/>
            </a:endParaRPr>
          </a:p>
          <a:p>
            <a:pPr marL="1371600" lvl="2" indent="-343080" algn="l">
              <a:spcBef>
                <a:spcPts val="850"/>
              </a:spcBef>
              <a:buClr>
                <a:srgbClr val="000000"/>
              </a:buClr>
              <a:buSzPct val="45000"/>
              <a:buFont typeface="Wingdings" charset="2"/>
              <a:buChar char=""/>
            </a:pPr>
            <a:r>
              <a:rPr lang="fr-FR" sz="2400" b="0" u="none" strike="noStrike">
                <a:solidFill>
                  <a:srgbClr val="000000"/>
                </a:solidFill>
                <a:effectLst/>
                <a:uFillTx/>
                <a:latin typeface="Arial"/>
              </a:rPr>
              <a:t>Third Outline Level</a:t>
            </a:r>
            <a:endParaRPr lang="fr-FR" sz="2400" b="0" u="none" strike="noStrike">
              <a:solidFill>
                <a:srgbClr val="000000"/>
              </a:solidFill>
              <a:effectLst/>
              <a:uFillTx/>
              <a:latin typeface="Arial"/>
            </a:endParaRPr>
          </a:p>
          <a:p>
            <a:pPr marL="1828800" lvl="3" indent="-330120" algn="l">
              <a:spcBef>
                <a:spcPts val="567"/>
              </a:spcBef>
              <a:buClr>
                <a:srgbClr val="000000"/>
              </a:buClr>
              <a:buSzPct val="75000"/>
              <a:buFont typeface="Symbol" charset="2"/>
              <a:buChar char=""/>
            </a:pPr>
            <a:r>
              <a:rPr lang="fr-FR" sz="2400" b="0" u="none" strike="noStrike">
                <a:solidFill>
                  <a:srgbClr val="000000"/>
                </a:solidFill>
                <a:effectLst/>
                <a:uFillTx/>
                <a:latin typeface="Arial"/>
              </a:rPr>
              <a:t>Fourth Outline Level</a:t>
            </a:r>
            <a:endParaRPr lang="fr-FR" sz="2400" b="0" u="none" strike="noStrike">
              <a:solidFill>
                <a:srgbClr val="000000"/>
              </a:solidFill>
              <a:effectLst/>
              <a:uFillTx/>
              <a:latin typeface="Arial"/>
            </a:endParaRPr>
          </a:p>
          <a:p>
            <a:pPr marL="2286000" lvl="4" indent="-33012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Fifth Outline Level</a:t>
            </a:r>
            <a:endParaRPr lang="fr-FR" sz="2400" b="0" u="none" strike="noStrike">
              <a:solidFill>
                <a:srgbClr val="000000"/>
              </a:solidFill>
              <a:effectLst/>
              <a:uFillTx/>
              <a:latin typeface="Arial"/>
            </a:endParaRPr>
          </a:p>
          <a:p>
            <a:pPr marL="2743200" lvl="5" indent="-33012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Sixth Outline Level</a:t>
            </a:r>
            <a:endParaRPr lang="fr-FR" sz="2400" b="0" u="none" strike="noStrike">
              <a:solidFill>
                <a:srgbClr val="000000"/>
              </a:solidFill>
              <a:effectLst/>
              <a:uFillTx/>
              <a:latin typeface="Arial"/>
            </a:endParaRPr>
          </a:p>
          <a:p>
            <a:pPr marL="3200400" lvl="6" indent="-330120" algn="l">
              <a:spcBef>
                <a:spcPts val="283"/>
              </a:spcBef>
              <a:buClr>
                <a:srgbClr val="000000"/>
              </a:buClr>
              <a:buSzPct val="45000"/>
              <a:buFont typeface="Wingdings" charset="2"/>
              <a:buChar char=""/>
            </a:pPr>
            <a:r>
              <a:rPr lang="fr-FR" sz="2400" b="0" u="none" strike="noStrike">
                <a:solidFill>
                  <a:srgbClr val="000000"/>
                </a:solidFill>
                <a:effectLst/>
                <a:uFillTx/>
                <a:latin typeface="Arial"/>
              </a:rPr>
              <a:t>Seventh Outline Level</a:t>
            </a:r>
            <a:endParaRPr lang="fr-FR" sz="2400" b="0" u="none" strike="noStrike">
              <a:solidFill>
                <a:srgbClr val="000000"/>
              </a:solidFill>
              <a:effectLst/>
              <a:uFillTx/>
              <a:latin typeface="Arial"/>
            </a:endParaRPr>
          </a:p>
        </p:txBody>
      </p:sp>
      <p:sp>
        <p:nvSpPr>
          <p:cNvPr id="42" name="PlaceHolder 6"/>
          <p:cNvSpPr>
            <a:spLocks noGrp="1"/>
          </p:cNvSpPr>
          <p:nvPr>
            <p:ph type="dt" idx="22"/>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43" name="PlaceHolder 7"/>
          <p:cNvSpPr>
            <a:spLocks noGrp="1"/>
          </p:cNvSpPr>
          <p:nvPr>
            <p:ph type="ftr" idx="23"/>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4" name="PlaceHolder 8"/>
          <p:cNvSpPr>
            <a:spLocks noGrp="1"/>
          </p:cNvSpPr>
          <p:nvPr>
            <p:ph type="sldNum" idx="2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D3B38000-56E3-4FCD-A308-9E1BE803D47C}"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_ONLY">
    <p:bg>
      <p:bgPr>
        <a:solidFill>
          <a:schemeClr val="lt1"/>
        </a:solidFill>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lvl1pPr indent="0" algn="l">
              <a:buNone/>
              <a:defRPr lang="fr-FR" sz="4400" b="0" u="none" strike="noStrike">
                <a:solidFill>
                  <a:srgbClr val="000000"/>
                </a:solidFill>
                <a:effectLst/>
                <a:uFillTx/>
                <a:latin typeface="Arial"/>
              </a:defRPr>
            </a:lvl1pPr>
          </a:lstStyle>
          <a:p>
            <a:pPr indent="0" algn="l">
              <a:buNone/>
            </a:pPr>
            <a:r>
              <a:rPr lang="fr-FR" sz="4400" b="0" u="none" strike="noStrike">
                <a:solidFill>
                  <a:srgbClr val="000000"/>
                </a:solidFill>
                <a:effectLst/>
                <a:uFillTx/>
                <a:latin typeface="Arial"/>
              </a:rPr>
              <a:t>Click to edit the title text format</a:t>
            </a:r>
            <a:endParaRPr lang="fr-FR" sz="4400" b="0" u="none" strike="noStrike">
              <a:solidFill>
                <a:srgbClr val="000000"/>
              </a:solidFill>
              <a:effectLst/>
              <a:uFillTx/>
              <a:latin typeface="Arial"/>
            </a:endParaRPr>
          </a:p>
        </p:txBody>
      </p:sp>
      <p:sp>
        <p:nvSpPr>
          <p:cNvPr id="46" name="PlaceHolder 2"/>
          <p:cNvSpPr>
            <a:spLocks noGrp="1"/>
          </p:cNvSpPr>
          <p:nvPr>
            <p:ph type="dt" idx="25"/>
          </p:nvPr>
        </p:nvSpPr>
        <p:spPr>
          <a:xfrm>
            <a:off x="457200" y="6356520"/>
            <a:ext cx="2133360" cy="36468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47" name="PlaceHolder 3"/>
          <p:cNvSpPr>
            <a:spLocks noGrp="1"/>
          </p:cNvSpPr>
          <p:nvPr>
            <p:ph type="ftr" idx="26"/>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8" name="PlaceHolder 4"/>
          <p:cNvSpPr>
            <a:spLocks noGrp="1"/>
          </p:cNvSpPr>
          <p:nvPr>
            <p:ph type="sldNum" idx="2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rgbClr val="888888"/>
                </a:solidFill>
                <a:effectLst/>
                <a:uFillTx/>
                <a:latin typeface="Calibri"/>
                <a:ea typeface="Calibri"/>
              </a:defRPr>
            </a:lvl1pPr>
          </a:lstStyle>
          <a:p>
            <a:pPr indent="0" algn="r">
              <a:lnSpc>
                <a:spcPct val="100000"/>
              </a:lnSpc>
              <a:buNone/>
              <a:tabLst>
                <a:tab pos="0" algn="l"/>
              </a:tabLst>
            </a:pPr>
            <a:fld id="{CB667B70-B06C-4040-9BDA-32B4FAA604A9}" type="slidenum">
              <a:rPr lang="en-US" sz="1200" b="0" u="none" strike="noStrike">
                <a:solidFill>
                  <a:srgbClr val="888888"/>
                </a:solidFill>
                <a:effectLst/>
                <a:uFillTx/>
                <a:latin typeface="Calibri"/>
                <a:ea typeface="Calibri"/>
              </a:rPr>
              <a:t>&lt;number&gt;</a:t>
            </a:fld>
            <a:endParaRPr lang="en-US" sz="12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slideLayout" Target="../slideLayouts/slideLayout1.xml"/><Relationship Id="rId5"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1.png"/><Relationship Id="rId7" Type="http://schemas.openxmlformats.org/officeDocument/2006/relationships/image" Target="../media/image31.png"/><Relationship Id="rId8" Type="http://schemas.openxmlformats.org/officeDocument/2006/relationships/image" Target="../media/image31.png"/><Relationship Id="rId9" Type="http://schemas.openxmlformats.org/officeDocument/2006/relationships/image" Target="../media/image31.png"/><Relationship Id="rId10" Type="http://schemas.openxmlformats.org/officeDocument/2006/relationships/image" Target="../media/image31.png"/><Relationship Id="rId11" Type="http://schemas.openxmlformats.org/officeDocument/2006/relationships/slideLayout" Target="../slideLayouts/slideLayout1.xml"/><Relationship Id="rId1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2.png"/><Relationship Id="rId3" Type="http://schemas.openxmlformats.org/officeDocument/2006/relationships/image" Target="../media/image32.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36.png"/><Relationship Id="rId9" Type="http://schemas.openxmlformats.org/officeDocument/2006/relationships/image" Target="../media/image37.png"/><Relationship Id="rId10" Type="http://schemas.openxmlformats.org/officeDocument/2006/relationships/image" Target="../media/image38.png"/><Relationship Id="rId11" Type="http://schemas.openxmlformats.org/officeDocument/2006/relationships/slideLayout" Target="../slideLayouts/slideLayout1.xml"/><Relationship Id="rId1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9.png"/><Relationship Id="rId3" Type="http://schemas.openxmlformats.org/officeDocument/2006/relationships/slideLayout" Target="../slideLayouts/slideLayout1.xml"/><Relationship Id="rId4"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 Id="rId9" Type="http://schemas.openxmlformats.org/officeDocument/2006/relationships/image" Target="../media/image47.png"/><Relationship Id="rId10" Type="http://schemas.openxmlformats.org/officeDocument/2006/relationships/image" Target="../media/image48.png"/><Relationship Id="rId11" Type="http://schemas.openxmlformats.org/officeDocument/2006/relationships/slideLayout" Target="../slideLayouts/slideLayout1.xml"/><Relationship Id="rId1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49.png"/><Relationship Id="rId4" Type="http://schemas.openxmlformats.org/officeDocument/2006/relationships/slideLayout" Target="../slideLayouts/slideLayout1.xml"/><Relationship Id="rId5"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50.png"/><Relationship Id="rId3" Type="http://schemas.openxmlformats.org/officeDocument/2006/relationships/image" Target="../media/image51.png"/><Relationship Id="rId4" Type="http://schemas.openxmlformats.org/officeDocument/2006/relationships/slideLayout" Target="../slideLayouts/slideLayout1.xml"/><Relationship Id="rId5"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5.png"/><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59.png"/><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image" Target="../media/image63.png"/><Relationship Id="rId7" Type="http://schemas.openxmlformats.org/officeDocument/2006/relationships/image" Target="../media/image64.png"/><Relationship Id="rId8"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slideLayout" Target="../slideLayouts/slideLayout1.xml"/><Relationship Id="rId8"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xml"/><Relationship Id="rId5"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1.xml"/><Relationship Id="rId6"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2.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slideLayout" Target="../slideLayouts/slideLayout1.xml"/><Relationship Id="rId7"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19.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image" Target="../media/image21.png"/><Relationship Id="rId11" Type="http://schemas.openxmlformats.org/officeDocument/2006/relationships/image" Target="../media/image22.png"/><Relationship Id="rId12" Type="http://schemas.openxmlformats.org/officeDocument/2006/relationships/slideLayout" Target="../slideLayouts/slideLayout1.xml"/><Relationship Id="rId1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Google Shape;84;p13" descr="image.png"/>
          <p:cNvPicPr/>
          <p:nvPr/>
        </p:nvPicPr>
        <p:blipFill>
          <a:blip r:embed="rId1"/>
          <a:stretch/>
        </p:blipFill>
        <p:spPr>
          <a:xfrm>
            <a:off x="0" y="0"/>
            <a:ext cx="12191760" cy="6857640"/>
          </a:xfrm>
          <a:prstGeom prst="rect">
            <a:avLst/>
          </a:prstGeom>
          <a:noFill/>
          <a:ln w="0">
            <a:noFill/>
          </a:ln>
        </p:spPr>
      </p:pic>
      <p:sp>
        <p:nvSpPr>
          <p:cNvPr id="68" name="Google Shape;85;p13"/>
          <p:cNvSpPr/>
          <p:nvPr/>
        </p:nvSpPr>
        <p:spPr>
          <a:xfrm>
            <a:off x="295200" y="2207880"/>
            <a:ext cx="11602080" cy="164592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fr-FR" sz="5400" b="0" u="none" strike="noStrike">
                <a:solidFill>
                  <a:srgbClr val="F8FAFC"/>
                </a:solidFill>
                <a:effectLst/>
                <a:uFillTx/>
                <a:latin typeface="Inter ExtraBold"/>
                <a:ea typeface="Inter ExtraBold"/>
              </a:rPr>
              <a:t>Sécurité des</a:t>
            </a:r>
            <a:br>
              <a:rPr sz="1800"/>
            </a:br>
            <a:r>
              <a:rPr lang="en-US" sz="5400" b="0" u="none" strike="noStrike">
                <a:solidFill>
                  <a:srgbClr val="F8FAFC"/>
                </a:solidFill>
                <a:effectLst/>
                <a:uFillTx/>
                <a:latin typeface="Inter ExtraBold"/>
                <a:ea typeface="Inter ExtraBold"/>
              </a:rPr>
              <a:t> </a:t>
            </a:r>
            <a:r>
              <a:rPr lang="fr-FR" sz="5400" b="0" u="none" strike="noStrike">
                <a:solidFill>
                  <a:srgbClr val="F8FAFC"/>
                </a:solidFill>
                <a:effectLst/>
                <a:uFillTx/>
                <a:latin typeface="Inter ExtraBold"/>
                <a:ea typeface="Inter ExtraBold"/>
              </a:rPr>
              <a:t>Authentifications</a:t>
            </a:r>
            <a:endParaRPr lang="en-US" sz="5400" b="0" u="none" strike="noStrike">
              <a:solidFill>
                <a:srgbClr val="000000"/>
              </a:solidFill>
              <a:effectLst/>
              <a:uFillTx/>
              <a:latin typeface="Arial"/>
            </a:endParaRPr>
          </a:p>
        </p:txBody>
      </p:sp>
      <p:sp>
        <p:nvSpPr>
          <p:cNvPr id="69" name="Google Shape;86;p13"/>
          <p:cNvSpPr/>
          <p:nvPr/>
        </p:nvSpPr>
        <p:spPr>
          <a:xfrm>
            <a:off x="571680" y="4055760"/>
            <a:ext cx="11050920" cy="438840"/>
          </a:xfrm>
          <a:prstGeom prst="rect">
            <a:avLst/>
          </a:prstGeom>
          <a:noFill/>
          <a:ln w="0">
            <a:noFill/>
          </a:ln>
        </p:spPr>
        <p:style>
          <a:lnRef idx="0"/>
          <a:fillRef idx="0"/>
          <a:effectRef idx="0"/>
          <a:fontRef idx="minor"/>
        </p:style>
        <p:txBody>
          <a:bodyPr lIns="0" tIns="0" rIns="0" bIns="0" anchor="t">
            <a:spAutoFit/>
          </a:bodyPr>
          <a:p>
            <a:pPr algn="ctr">
              <a:lnSpc>
                <a:spcPct val="159000"/>
              </a:lnSpc>
              <a:tabLst>
                <a:tab pos="0" algn="l"/>
              </a:tabLst>
            </a:pPr>
            <a:r>
              <a:rPr lang="en-US" sz="1800" b="0" u="none" strike="noStrike">
                <a:solidFill>
                  <a:srgbClr val="94A3B8"/>
                </a:solidFill>
                <a:effectLst/>
                <a:uFillTx/>
                <a:latin typeface="Inter"/>
                <a:ea typeface="Inter"/>
              </a:rPr>
              <a:t>ATELIER DE SENSIBILISATION | DURÉE : </a:t>
            </a:r>
            <a:r>
              <a:rPr lang="fr-FR" sz="1800" b="0" u="none" strike="noStrike">
                <a:solidFill>
                  <a:srgbClr val="94A3B8"/>
                </a:solidFill>
                <a:effectLst/>
                <a:uFillTx/>
                <a:latin typeface="Inter"/>
                <a:ea typeface="Inter"/>
              </a:rPr>
              <a:t>1H</a:t>
            </a:r>
            <a:endParaRPr lang="en-US"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6" name="Google Shape;199;p22" descr="image.png"/>
          <p:cNvPicPr/>
          <p:nvPr/>
        </p:nvPicPr>
        <p:blipFill>
          <a:blip r:embed="rId1"/>
          <a:stretch/>
        </p:blipFill>
        <p:spPr>
          <a:xfrm>
            <a:off x="0" y="0"/>
            <a:ext cx="12191760" cy="6857640"/>
          </a:xfrm>
          <a:prstGeom prst="rect">
            <a:avLst/>
          </a:prstGeom>
          <a:noFill/>
          <a:ln w="0">
            <a:noFill/>
          </a:ln>
        </p:spPr>
      </p:pic>
      <p:pic>
        <p:nvPicPr>
          <p:cNvPr id="147" name="Google Shape;200;p22" descr="image.png"/>
          <p:cNvPicPr/>
          <p:nvPr/>
        </p:nvPicPr>
        <p:blipFill>
          <a:blip r:embed="rId2"/>
          <a:stretch/>
        </p:blipFill>
        <p:spPr>
          <a:xfrm>
            <a:off x="571680" y="2935800"/>
            <a:ext cx="5333760" cy="2805480"/>
          </a:xfrm>
          <a:prstGeom prst="rect">
            <a:avLst/>
          </a:prstGeom>
          <a:noFill/>
          <a:ln w="0">
            <a:noFill/>
          </a:ln>
        </p:spPr>
      </p:pic>
      <p:pic>
        <p:nvPicPr>
          <p:cNvPr id="148" name="Google Shape;201;p22" descr="image.png"/>
          <p:cNvPicPr/>
          <p:nvPr/>
        </p:nvPicPr>
        <p:blipFill>
          <a:blip r:embed="rId3"/>
          <a:stretch/>
        </p:blipFill>
        <p:spPr>
          <a:xfrm>
            <a:off x="6095880" y="2935800"/>
            <a:ext cx="5524200" cy="2805480"/>
          </a:xfrm>
          <a:prstGeom prst="rect">
            <a:avLst/>
          </a:prstGeom>
          <a:noFill/>
          <a:ln w="0">
            <a:noFill/>
          </a:ln>
        </p:spPr>
      </p:pic>
      <p:sp>
        <p:nvSpPr>
          <p:cNvPr id="149" name="Google Shape;202;p22"/>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La Mathématique de la Sécurité</a:t>
            </a:r>
            <a:endParaRPr lang="en-US" sz="3600" b="0" u="none" strike="noStrike">
              <a:solidFill>
                <a:srgbClr val="000000"/>
              </a:solidFill>
              <a:effectLst/>
              <a:uFillTx/>
              <a:latin typeface="Arial"/>
            </a:endParaRPr>
          </a:p>
        </p:txBody>
      </p:sp>
      <p:sp>
        <p:nvSpPr>
          <p:cNvPr id="150" name="Google Shape;203;p22"/>
          <p:cNvSpPr/>
          <p:nvPr/>
        </p:nvSpPr>
        <p:spPr>
          <a:xfrm>
            <a:off x="571680" y="1704960"/>
            <a:ext cx="1104876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Comparaison pour un mot de passe de 10 caractères :</a:t>
            </a:r>
            <a:endParaRPr lang="en-US" sz="1500" b="0" u="none" strike="noStrike">
              <a:solidFill>
                <a:srgbClr val="000000"/>
              </a:solidFill>
              <a:effectLst/>
              <a:uFillTx/>
              <a:latin typeface="Arial"/>
            </a:endParaRPr>
          </a:p>
        </p:txBody>
      </p:sp>
      <p:sp>
        <p:nvSpPr>
          <p:cNvPr id="151" name="Google Shape;204;p22"/>
          <p:cNvSpPr/>
          <p:nvPr/>
        </p:nvSpPr>
        <p:spPr>
          <a:xfrm>
            <a:off x="952560" y="3354840"/>
            <a:ext cx="4571640" cy="571320"/>
          </a:xfrm>
          <a:prstGeom prst="rect">
            <a:avLst/>
          </a:prstGeom>
          <a:noFill/>
          <a:ln w="0">
            <a:noFill/>
          </a:ln>
        </p:spPr>
        <p:style>
          <a:lnRef idx="0"/>
          <a:fillRef idx="0"/>
          <a:effectRef idx="0"/>
          <a:fontRef idx="minor"/>
        </p:style>
        <p:txBody>
          <a:bodyPr lIns="0" tIns="0" rIns="0" bIns="0" anchor="t">
            <a:spAutoFit/>
          </a:bodyPr>
          <a:p>
            <a:pPr algn="ctr">
              <a:lnSpc>
                <a:spcPct val="120000"/>
              </a:lnSpc>
              <a:tabLst>
                <a:tab pos="0" algn="l"/>
              </a:tabLst>
            </a:pPr>
            <a:r>
              <a:rPr lang="en-US" sz="3750" b="0" u="none" strike="noStrike">
                <a:solidFill>
                  <a:srgbClr val="94A3B8"/>
                </a:solidFill>
                <a:effectLst/>
                <a:uFillTx/>
                <a:latin typeface="JetBrains Mono ExtraBold"/>
                <a:ea typeface="JetBrains Mono ExtraBold"/>
              </a:rPr>
              <a:t>10 Milliards</a:t>
            </a:r>
            <a:endParaRPr lang="en-US" sz="3750" b="0" u="none" strike="noStrike">
              <a:solidFill>
                <a:srgbClr val="000000"/>
              </a:solidFill>
              <a:effectLst/>
              <a:uFillTx/>
              <a:latin typeface="Arial"/>
            </a:endParaRPr>
          </a:p>
        </p:txBody>
      </p:sp>
      <p:sp>
        <p:nvSpPr>
          <p:cNvPr id="152" name="Google Shape;205;p22"/>
          <p:cNvSpPr/>
          <p:nvPr/>
        </p:nvSpPr>
        <p:spPr>
          <a:xfrm>
            <a:off x="952560" y="4021560"/>
            <a:ext cx="4571640" cy="27576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1800" b="0" u="none" strike="noStrike">
                <a:solidFill>
                  <a:srgbClr val="FFFFFF"/>
                </a:solidFill>
                <a:effectLst/>
                <a:uFillTx/>
                <a:latin typeface="Inter SemiBold"/>
                <a:ea typeface="Inter SemiBold"/>
              </a:rPr>
              <a:t>Uniquement chiffres (0-9)</a:t>
            </a:r>
            <a:endParaRPr lang="en-US" sz="1800" b="0" u="none" strike="noStrike">
              <a:solidFill>
                <a:srgbClr val="000000"/>
              </a:solidFill>
              <a:effectLst/>
              <a:uFillTx/>
              <a:latin typeface="Arial"/>
            </a:endParaRPr>
          </a:p>
        </p:txBody>
      </p:sp>
      <p:sp>
        <p:nvSpPr>
          <p:cNvPr id="153" name="Google Shape;206;p22"/>
          <p:cNvSpPr/>
          <p:nvPr/>
        </p:nvSpPr>
        <p:spPr>
          <a:xfrm>
            <a:off x="952560" y="4393080"/>
            <a:ext cx="4571640" cy="2433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200" b="0" u="none" strike="noStrike">
                <a:solidFill>
                  <a:srgbClr val="CBD5E1"/>
                </a:solidFill>
                <a:effectLst/>
                <a:uFillTx/>
                <a:latin typeface="Inter"/>
                <a:ea typeface="Inter"/>
              </a:rPr>
              <a:t>Cassé instantanément</a:t>
            </a:r>
            <a:endParaRPr lang="en-US" sz="1200" b="0" u="none" strike="noStrike">
              <a:solidFill>
                <a:srgbClr val="000000"/>
              </a:solidFill>
              <a:effectLst/>
              <a:uFillTx/>
              <a:latin typeface="Arial"/>
            </a:endParaRPr>
          </a:p>
        </p:txBody>
      </p:sp>
      <p:sp>
        <p:nvSpPr>
          <p:cNvPr id="154" name="Google Shape;207;p22"/>
          <p:cNvSpPr/>
          <p:nvPr/>
        </p:nvSpPr>
        <p:spPr>
          <a:xfrm>
            <a:off x="6438960" y="3256200"/>
            <a:ext cx="5028840" cy="1257120"/>
          </a:xfrm>
          <a:prstGeom prst="rect">
            <a:avLst/>
          </a:prstGeom>
          <a:noFill/>
          <a:ln w="0">
            <a:noFill/>
          </a:ln>
        </p:spPr>
        <p:style>
          <a:lnRef idx="0"/>
          <a:fillRef idx="0"/>
          <a:effectRef idx="0"/>
          <a:fontRef idx="minor"/>
        </p:style>
        <p:txBody>
          <a:bodyPr lIns="0" tIns="0" rIns="0" bIns="0" anchor="t">
            <a:spAutoFit/>
          </a:bodyPr>
          <a:p>
            <a:pPr algn="ctr">
              <a:lnSpc>
                <a:spcPct val="120000"/>
              </a:lnSpc>
              <a:tabLst>
                <a:tab pos="0" algn="l"/>
              </a:tabLst>
            </a:pPr>
            <a:r>
              <a:rPr lang="en-US" sz="3750" b="0" u="none" strike="noStrike">
                <a:solidFill>
                  <a:srgbClr val="22D3EE"/>
                </a:solidFill>
                <a:effectLst/>
                <a:uFillTx/>
                <a:latin typeface="JetBrains Mono ExtraBold"/>
                <a:ea typeface="JetBrains Mono ExtraBold"/>
              </a:rPr>
              <a:t>35 Milliards</a:t>
            </a:r>
            <a:br>
              <a:rPr sz="1800"/>
            </a:br>
            <a:r>
              <a:rPr lang="en-US" sz="3750" b="0" u="none" strike="noStrike">
                <a:solidFill>
                  <a:srgbClr val="22D3EE"/>
                </a:solidFill>
                <a:effectLst/>
                <a:uFillTx/>
                <a:latin typeface="JetBrains Mono ExtraBold"/>
                <a:ea typeface="JetBrains Mono ExtraBold"/>
              </a:rPr>
              <a:t> de Milliards</a:t>
            </a:r>
            <a:endParaRPr lang="en-US" sz="3750" b="0" u="none" strike="noStrike">
              <a:solidFill>
                <a:srgbClr val="000000"/>
              </a:solidFill>
              <a:effectLst/>
              <a:uFillTx/>
              <a:latin typeface="Arial"/>
            </a:endParaRPr>
          </a:p>
        </p:txBody>
      </p:sp>
      <p:sp>
        <p:nvSpPr>
          <p:cNvPr id="155" name="Google Shape;208;p22"/>
          <p:cNvSpPr/>
          <p:nvPr/>
        </p:nvSpPr>
        <p:spPr>
          <a:xfrm>
            <a:off x="6438960" y="4618440"/>
            <a:ext cx="5028840" cy="30348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1800" b="0" u="none" strike="noStrike">
                <a:solidFill>
                  <a:srgbClr val="FFFFFF"/>
                </a:solidFill>
                <a:effectLst/>
                <a:uFillTx/>
                <a:latin typeface="Inter SemiBold"/>
                <a:ea typeface="Inter SemiBold"/>
              </a:rPr>
              <a:t>Jeu complet (Aa1!@)</a:t>
            </a:r>
            <a:endParaRPr lang="en-US" sz="1800" b="0" u="none" strike="noStrike">
              <a:solidFill>
                <a:srgbClr val="000000"/>
              </a:solidFill>
              <a:effectLst/>
              <a:uFillTx/>
              <a:latin typeface="Arial"/>
            </a:endParaRPr>
          </a:p>
        </p:txBody>
      </p:sp>
      <p:sp>
        <p:nvSpPr>
          <p:cNvPr id="156" name="Google Shape;209;p22"/>
          <p:cNvSpPr/>
          <p:nvPr/>
        </p:nvSpPr>
        <p:spPr>
          <a:xfrm>
            <a:off x="6438960" y="5027040"/>
            <a:ext cx="5028840" cy="26784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200" b="0" u="none" strike="noStrike">
                <a:solidFill>
                  <a:srgbClr val="CBD5E1"/>
                </a:solidFill>
                <a:effectLst/>
                <a:uFillTx/>
                <a:latin typeface="Inter"/>
                <a:ea typeface="Inter"/>
              </a:rPr>
              <a:t>Des siècles de calcul</a:t>
            </a:r>
            <a:endParaRPr lang="en-US" sz="12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54" dur="indefinite" restart="never" nodeType="tmRoot">
          <p:childTnLst>
            <p:seq>
              <p:cTn id="155" dur="indefinite" nodeType="mainSeq">
                <p:childTnLst>
                  <p:par>
                    <p:cTn id="156" fill="hold">
                      <p:stCondLst>
                        <p:cond delay="indefinite"/>
                      </p:stCondLst>
                      <p:childTnLst>
                        <p:par>
                          <p:cTn id="157" fill="hold">
                            <p:stCondLst>
                              <p:cond delay="0"/>
                            </p:stCondLst>
                            <p:childTnLst>
                              <p:par>
                                <p:cTn id="158" presetID="1" presetClass="entr" fill="hold" nodeType="clickEffect">
                                  <p:stCondLst>
                                    <p:cond delay="0"/>
                                  </p:stCondLst>
                                  <p:childTnLst>
                                    <p:set>
                                      <p:cBhvr>
                                        <p:cTn id="159" dur="1" fill="hold">
                                          <p:stCondLst>
                                            <p:cond delay="0"/>
                                          </p:stCondLst>
                                        </p:cTn>
                                        <p:tgtEl>
                                          <p:spTgt spid="147"/>
                                        </p:tgtEl>
                                        <p:attrNameLst>
                                          <p:attrName>style.visibility</p:attrName>
                                        </p:attrNameLst>
                                      </p:cBhvr>
                                      <p:to>
                                        <p:strVal val="visible"/>
                                      </p:to>
                                    </p:set>
                                  </p:childTnLst>
                                </p:cTn>
                              </p:par>
                              <p:par>
                                <p:cTn id="160" presetID="1" presetClass="entr" fill="hold" nodeType="withEffect">
                                  <p:stCondLst>
                                    <p:cond delay="0"/>
                                  </p:stCondLst>
                                  <p:childTnLst>
                                    <p:set>
                                      <p:cBhvr>
                                        <p:cTn id="161" dur="1" fill="hold">
                                          <p:stCondLst>
                                            <p:cond delay="0"/>
                                          </p:stCondLst>
                                        </p:cTn>
                                        <p:tgtEl>
                                          <p:spTgt spid="151"/>
                                        </p:tgtEl>
                                        <p:attrNameLst>
                                          <p:attrName>style.visibility</p:attrName>
                                        </p:attrNameLst>
                                      </p:cBhvr>
                                      <p:to>
                                        <p:strVal val="visible"/>
                                      </p:to>
                                    </p:set>
                                  </p:childTnLst>
                                </p:cTn>
                              </p:par>
                              <p:par>
                                <p:cTn id="162" presetID="1" presetClass="entr" fill="hold" nodeType="withEffect">
                                  <p:stCondLst>
                                    <p:cond delay="0"/>
                                  </p:stCondLst>
                                  <p:childTnLst>
                                    <p:set>
                                      <p:cBhvr>
                                        <p:cTn id="163" dur="1" fill="hold">
                                          <p:stCondLst>
                                            <p:cond delay="0"/>
                                          </p:stCondLst>
                                        </p:cTn>
                                        <p:tgtEl>
                                          <p:spTgt spid="152"/>
                                        </p:tgtEl>
                                        <p:attrNameLst>
                                          <p:attrName>style.visibility</p:attrName>
                                        </p:attrNameLst>
                                      </p:cBhvr>
                                      <p:to>
                                        <p:strVal val="visible"/>
                                      </p:to>
                                    </p:set>
                                  </p:childTnLst>
                                </p:cTn>
                              </p:par>
                              <p:par>
                                <p:cTn id="164" presetID="1" presetClass="entr" fill="hold" nodeType="withEffect">
                                  <p:stCondLst>
                                    <p:cond delay="0"/>
                                  </p:stCondLst>
                                  <p:childTnLst>
                                    <p:set>
                                      <p:cBhvr>
                                        <p:cTn id="165" dur="1" fill="hold">
                                          <p:stCondLst>
                                            <p:cond delay="0"/>
                                          </p:stCondLst>
                                        </p:cTn>
                                        <p:tgtEl>
                                          <p:spTgt spid="153"/>
                                        </p:tgtEl>
                                        <p:attrNameLst>
                                          <p:attrName>style.visibility</p:attrName>
                                        </p:attrNameLst>
                                      </p:cBhvr>
                                      <p:to>
                                        <p:strVal val="visible"/>
                                      </p:to>
                                    </p:set>
                                  </p:childTnLst>
                                </p:cTn>
                              </p:par>
                            </p:childTnLst>
                          </p:cTn>
                        </p:par>
                      </p:childTnLst>
                    </p:cTn>
                  </p:par>
                  <p:par>
                    <p:cTn id="166" fill="hold">
                      <p:stCondLst>
                        <p:cond delay="indefinite"/>
                      </p:stCondLst>
                      <p:childTnLst>
                        <p:par>
                          <p:cTn id="167" fill="hold">
                            <p:stCondLst>
                              <p:cond delay="0"/>
                            </p:stCondLst>
                            <p:childTnLst>
                              <p:par>
                                <p:cTn id="168" presetID="1" presetClass="entr" fill="hold" nodeType="clickEffect">
                                  <p:stCondLst>
                                    <p:cond delay="0"/>
                                  </p:stCondLst>
                                  <p:childTnLst>
                                    <p:set>
                                      <p:cBhvr>
                                        <p:cTn id="169" dur="1" fill="hold">
                                          <p:stCondLst>
                                            <p:cond delay="0"/>
                                          </p:stCondLst>
                                        </p:cTn>
                                        <p:tgtEl>
                                          <p:spTgt spid="154"/>
                                        </p:tgtEl>
                                        <p:attrNameLst>
                                          <p:attrName>style.visibility</p:attrName>
                                        </p:attrNameLst>
                                      </p:cBhvr>
                                      <p:to>
                                        <p:strVal val="visible"/>
                                      </p:to>
                                    </p:set>
                                  </p:childTnLst>
                                </p:cTn>
                              </p:par>
                              <p:par>
                                <p:cTn id="170" presetID="1" presetClass="entr" fill="hold" nodeType="withEffect">
                                  <p:stCondLst>
                                    <p:cond delay="0"/>
                                  </p:stCondLst>
                                  <p:childTnLst>
                                    <p:set>
                                      <p:cBhvr>
                                        <p:cTn id="171" dur="1" fill="hold">
                                          <p:stCondLst>
                                            <p:cond delay="0"/>
                                          </p:stCondLst>
                                        </p:cTn>
                                        <p:tgtEl>
                                          <p:spTgt spid="156"/>
                                        </p:tgtEl>
                                        <p:attrNameLst>
                                          <p:attrName>style.visibility</p:attrName>
                                        </p:attrNameLst>
                                      </p:cBhvr>
                                      <p:to>
                                        <p:strVal val="visible"/>
                                      </p:to>
                                    </p:set>
                                  </p:childTnLst>
                                </p:cTn>
                              </p:par>
                              <p:par>
                                <p:cTn id="172" presetID="1" presetClass="entr" fill="hold" nodeType="withEffect">
                                  <p:stCondLst>
                                    <p:cond delay="0"/>
                                  </p:stCondLst>
                                  <p:childTnLst>
                                    <p:set>
                                      <p:cBhvr>
                                        <p:cTn id="173" dur="1" fill="hold">
                                          <p:stCondLst>
                                            <p:cond delay="0"/>
                                          </p:stCondLst>
                                        </p:cTn>
                                        <p:tgtEl>
                                          <p:spTgt spid="155"/>
                                        </p:tgtEl>
                                        <p:attrNameLst>
                                          <p:attrName>style.visibility</p:attrName>
                                        </p:attrNameLst>
                                      </p:cBhvr>
                                      <p:to>
                                        <p:strVal val="visible"/>
                                      </p:to>
                                    </p:set>
                                  </p:childTnLst>
                                </p:cTn>
                              </p:par>
                              <p:par>
                                <p:cTn id="174" presetID="1" presetClass="entr" fill="hold" nodeType="withEffect">
                                  <p:stCondLst>
                                    <p:cond delay="0"/>
                                  </p:stCondLst>
                                  <p:childTnLst>
                                    <p:set>
                                      <p:cBhvr>
                                        <p:cTn id="175"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 name="Google Shape;214;p23" descr="image.png"/>
          <p:cNvPicPr/>
          <p:nvPr/>
        </p:nvPicPr>
        <p:blipFill>
          <a:blip r:embed="rId1"/>
          <a:stretch/>
        </p:blipFill>
        <p:spPr>
          <a:xfrm>
            <a:off x="0" y="0"/>
            <a:ext cx="12191760" cy="6857640"/>
          </a:xfrm>
          <a:prstGeom prst="rect">
            <a:avLst/>
          </a:prstGeom>
          <a:noFill/>
          <a:ln w="0">
            <a:noFill/>
          </a:ln>
        </p:spPr>
      </p:pic>
      <p:sp>
        <p:nvSpPr>
          <p:cNvPr id="158" name="Google Shape;215;p23"/>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Les Erreurs à Éviter</a:t>
            </a:r>
            <a:endParaRPr lang="en-US" sz="3600" b="0" u="none" strike="noStrike">
              <a:solidFill>
                <a:srgbClr val="000000"/>
              </a:solidFill>
              <a:effectLst/>
              <a:uFillTx/>
              <a:latin typeface="Arial"/>
            </a:endParaRPr>
          </a:p>
        </p:txBody>
      </p:sp>
      <p:sp>
        <p:nvSpPr>
          <p:cNvPr id="159" name="Google Shape;216;p23"/>
          <p:cNvSpPr/>
          <p:nvPr/>
        </p:nvSpPr>
        <p:spPr>
          <a:xfrm>
            <a:off x="942840" y="221472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Mots du dictionnaire :</a:t>
            </a:r>
            <a:r>
              <a:rPr lang="en-US" sz="1500" b="0" u="none" strike="noStrike">
                <a:solidFill>
                  <a:srgbClr val="CBD5E1"/>
                </a:solidFill>
                <a:effectLst/>
                <a:uFillTx/>
                <a:latin typeface="Inter"/>
                <a:ea typeface="Inter"/>
              </a:rPr>
              <a:t> Faciles à deviner par "attaque dictionnaire".</a:t>
            </a:r>
            <a:endParaRPr lang="en-US" sz="1500" b="0" u="none" strike="noStrike">
              <a:solidFill>
                <a:srgbClr val="000000"/>
              </a:solidFill>
              <a:effectLst/>
              <a:uFillTx/>
              <a:latin typeface="Arial"/>
            </a:endParaRPr>
          </a:p>
        </p:txBody>
      </p:sp>
      <p:sp>
        <p:nvSpPr>
          <p:cNvPr id="160" name="Google Shape;217;p23"/>
          <p:cNvSpPr/>
          <p:nvPr/>
        </p:nvSpPr>
        <p:spPr>
          <a:xfrm>
            <a:off x="942840" y="301464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Données personnelles :</a:t>
            </a:r>
            <a:r>
              <a:rPr lang="en-US" sz="1500" b="0" u="none" strike="noStrike">
                <a:solidFill>
                  <a:srgbClr val="CBD5E1"/>
                </a:solidFill>
                <a:effectLst/>
                <a:uFillTx/>
                <a:latin typeface="Inter"/>
                <a:ea typeface="Inter"/>
              </a:rPr>
              <a:t> Dates de naissance, prénoms enfants/animal.</a:t>
            </a:r>
            <a:endParaRPr lang="en-US" sz="1500" b="0" u="none" strike="noStrike">
              <a:solidFill>
                <a:srgbClr val="000000"/>
              </a:solidFill>
              <a:effectLst/>
              <a:uFillTx/>
              <a:latin typeface="Arial"/>
            </a:endParaRPr>
          </a:p>
        </p:txBody>
      </p:sp>
      <p:sp>
        <p:nvSpPr>
          <p:cNvPr id="161" name="Google Shape;218;p23"/>
          <p:cNvSpPr/>
          <p:nvPr/>
        </p:nvSpPr>
        <p:spPr>
          <a:xfrm>
            <a:off x="942840" y="381492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Leet Speech simple :</a:t>
            </a:r>
            <a:r>
              <a:rPr lang="en-US" sz="1500" b="0" u="none" strike="noStrike">
                <a:solidFill>
                  <a:srgbClr val="CBD5E1"/>
                </a:solidFill>
                <a:effectLst/>
                <a:uFillTx/>
                <a:latin typeface="Inter"/>
                <a:ea typeface="Inter"/>
              </a:rPr>
              <a:t> ou sont connus des pirates.</a:t>
            </a:r>
            <a:endParaRPr lang="en-US" sz="1500" b="0" u="none" strike="noStrike">
              <a:solidFill>
                <a:srgbClr val="000000"/>
              </a:solidFill>
              <a:effectLst/>
              <a:uFillTx/>
              <a:latin typeface="Arial"/>
            </a:endParaRPr>
          </a:p>
        </p:txBody>
      </p:sp>
      <p:sp>
        <p:nvSpPr>
          <p:cNvPr id="162" name="Google Shape;219;p23"/>
          <p:cNvSpPr/>
          <p:nvPr/>
        </p:nvSpPr>
        <p:spPr>
          <a:xfrm>
            <a:off x="6753240" y="2162160"/>
            <a:ext cx="485748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Suites logiques :</a:t>
            </a:r>
            <a:r>
              <a:rPr lang="en-US" sz="1500" b="0" u="none" strike="noStrike">
                <a:solidFill>
                  <a:srgbClr val="CBD5E1"/>
                </a:solidFill>
                <a:effectLst/>
                <a:uFillTx/>
                <a:latin typeface="Inter"/>
                <a:ea typeface="Inter"/>
              </a:rPr>
              <a:t> 123456, azerty, qwerty.</a:t>
            </a:r>
            <a:endParaRPr lang="en-US" sz="1500" b="0" u="none" strike="noStrike">
              <a:solidFill>
                <a:srgbClr val="000000"/>
              </a:solidFill>
              <a:effectLst/>
              <a:uFillTx/>
              <a:latin typeface="Arial"/>
            </a:endParaRPr>
          </a:p>
        </p:txBody>
      </p:sp>
      <p:sp>
        <p:nvSpPr>
          <p:cNvPr id="163" name="Google Shape;220;p23"/>
          <p:cNvSpPr/>
          <p:nvPr/>
        </p:nvSpPr>
        <p:spPr>
          <a:xfrm>
            <a:off x="6753240" y="265752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Réutilisation :</a:t>
            </a:r>
            <a:r>
              <a:rPr lang="en-US" sz="1500" b="0" u="none" strike="noStrike">
                <a:solidFill>
                  <a:srgbClr val="CBD5E1"/>
                </a:solidFill>
                <a:effectLst/>
                <a:uFillTx/>
                <a:latin typeface="Inter"/>
                <a:ea typeface="Inter"/>
              </a:rPr>
              <a:t> Utiliser le même mot de passe partout.</a:t>
            </a:r>
            <a:endParaRPr lang="en-US" sz="1500" b="0" u="none" strike="noStrike">
              <a:solidFill>
                <a:srgbClr val="000000"/>
              </a:solidFill>
              <a:effectLst/>
              <a:uFillTx/>
              <a:latin typeface="Arial"/>
            </a:endParaRPr>
          </a:p>
        </p:txBody>
      </p:sp>
      <p:sp>
        <p:nvSpPr>
          <p:cNvPr id="164" name="Google Shape;221;p23"/>
          <p:cNvSpPr/>
          <p:nvPr/>
        </p:nvSpPr>
        <p:spPr>
          <a:xfrm>
            <a:off x="6753240" y="3095640"/>
            <a:ext cx="485748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Lien avec le service :</a:t>
            </a:r>
            <a:r>
              <a:rPr lang="en-US" sz="1500" b="0" u="none" strike="noStrike">
                <a:solidFill>
                  <a:srgbClr val="CBD5E1"/>
                </a:solidFill>
                <a:effectLst/>
                <a:uFillTx/>
                <a:latin typeface="Inter"/>
                <a:ea typeface="Inter"/>
              </a:rPr>
              <a:t> .</a:t>
            </a:r>
            <a:endParaRPr lang="en-US" sz="1500" b="0" u="none" strike="noStrike">
              <a:solidFill>
                <a:srgbClr val="000000"/>
              </a:solidFill>
              <a:effectLst/>
              <a:uFillTx/>
              <a:latin typeface="Arial"/>
            </a:endParaRPr>
          </a:p>
        </p:txBody>
      </p:sp>
      <p:pic>
        <p:nvPicPr>
          <p:cNvPr id="165" name="Google Shape;222;p23" descr="image.png"/>
          <p:cNvPicPr/>
          <p:nvPr/>
        </p:nvPicPr>
        <p:blipFill>
          <a:blip r:embed="rId2"/>
          <a:stretch/>
        </p:blipFill>
        <p:spPr>
          <a:xfrm>
            <a:off x="1457280" y="4194000"/>
            <a:ext cx="1028520" cy="285480"/>
          </a:xfrm>
          <a:prstGeom prst="rect">
            <a:avLst/>
          </a:prstGeom>
          <a:noFill/>
          <a:ln w="0">
            <a:noFill/>
          </a:ln>
        </p:spPr>
      </p:pic>
      <p:pic>
        <p:nvPicPr>
          <p:cNvPr id="166" name="Google Shape;223;p23" descr="image.png"/>
          <p:cNvPicPr/>
          <p:nvPr/>
        </p:nvPicPr>
        <p:blipFill>
          <a:blip r:embed="rId3"/>
          <a:stretch/>
        </p:blipFill>
        <p:spPr>
          <a:xfrm>
            <a:off x="3371760" y="4194000"/>
            <a:ext cx="1257120" cy="285480"/>
          </a:xfrm>
          <a:prstGeom prst="rect">
            <a:avLst/>
          </a:prstGeom>
          <a:noFill/>
          <a:ln w="0">
            <a:noFill/>
          </a:ln>
        </p:spPr>
      </p:pic>
      <p:pic>
        <p:nvPicPr>
          <p:cNvPr id="167" name="Google Shape;224;p23" descr="image.png"/>
          <p:cNvPicPr/>
          <p:nvPr/>
        </p:nvPicPr>
        <p:blipFill>
          <a:blip r:embed="rId4"/>
          <a:stretch/>
        </p:blipFill>
        <p:spPr>
          <a:xfrm>
            <a:off x="8808840" y="3076560"/>
            <a:ext cx="1485720" cy="285480"/>
          </a:xfrm>
          <a:prstGeom prst="rect">
            <a:avLst/>
          </a:prstGeom>
          <a:noFill/>
          <a:ln w="0">
            <a:noFill/>
          </a:ln>
        </p:spPr>
      </p:pic>
      <p:pic>
        <p:nvPicPr>
          <p:cNvPr id="168" name="Google Shape;225;p23" descr="image.png"/>
          <p:cNvPicPr/>
          <p:nvPr/>
        </p:nvPicPr>
        <p:blipFill>
          <a:blip r:embed="rId5"/>
          <a:stretch/>
        </p:blipFill>
        <p:spPr>
          <a:xfrm>
            <a:off x="561960" y="2266920"/>
            <a:ext cx="142560" cy="199800"/>
          </a:xfrm>
          <a:prstGeom prst="rect">
            <a:avLst/>
          </a:prstGeom>
          <a:noFill/>
          <a:ln w="0">
            <a:noFill/>
          </a:ln>
        </p:spPr>
      </p:pic>
      <p:pic>
        <p:nvPicPr>
          <p:cNvPr id="169" name="Google Shape;226;p23" descr="image.png"/>
          <p:cNvPicPr/>
          <p:nvPr/>
        </p:nvPicPr>
        <p:blipFill>
          <a:blip r:embed="rId6"/>
          <a:stretch/>
        </p:blipFill>
        <p:spPr>
          <a:xfrm>
            <a:off x="561960" y="3067200"/>
            <a:ext cx="142560" cy="199800"/>
          </a:xfrm>
          <a:prstGeom prst="rect">
            <a:avLst/>
          </a:prstGeom>
          <a:noFill/>
          <a:ln w="0">
            <a:noFill/>
          </a:ln>
        </p:spPr>
      </p:pic>
      <p:pic>
        <p:nvPicPr>
          <p:cNvPr id="170" name="Google Shape;227;p23" descr="image.png"/>
          <p:cNvPicPr/>
          <p:nvPr/>
        </p:nvPicPr>
        <p:blipFill>
          <a:blip r:embed="rId7"/>
          <a:stretch/>
        </p:blipFill>
        <p:spPr>
          <a:xfrm>
            <a:off x="561960" y="3867120"/>
            <a:ext cx="142560" cy="199800"/>
          </a:xfrm>
          <a:prstGeom prst="rect">
            <a:avLst/>
          </a:prstGeom>
          <a:noFill/>
          <a:ln w="0">
            <a:noFill/>
          </a:ln>
        </p:spPr>
      </p:pic>
      <p:pic>
        <p:nvPicPr>
          <p:cNvPr id="171" name="Google Shape;228;p23" descr="image.png"/>
          <p:cNvPicPr/>
          <p:nvPr/>
        </p:nvPicPr>
        <p:blipFill>
          <a:blip r:embed="rId8"/>
          <a:stretch/>
        </p:blipFill>
        <p:spPr>
          <a:xfrm>
            <a:off x="6372360" y="2214720"/>
            <a:ext cx="142560" cy="199800"/>
          </a:xfrm>
          <a:prstGeom prst="rect">
            <a:avLst/>
          </a:prstGeom>
          <a:noFill/>
          <a:ln w="0">
            <a:noFill/>
          </a:ln>
        </p:spPr>
      </p:pic>
      <p:pic>
        <p:nvPicPr>
          <p:cNvPr id="172" name="Google Shape;229;p23" descr="image.png"/>
          <p:cNvPicPr/>
          <p:nvPr/>
        </p:nvPicPr>
        <p:blipFill>
          <a:blip r:embed="rId9"/>
          <a:stretch/>
        </p:blipFill>
        <p:spPr>
          <a:xfrm>
            <a:off x="6372360" y="2709720"/>
            <a:ext cx="142560" cy="199800"/>
          </a:xfrm>
          <a:prstGeom prst="rect">
            <a:avLst/>
          </a:prstGeom>
          <a:noFill/>
          <a:ln w="0">
            <a:noFill/>
          </a:ln>
        </p:spPr>
      </p:pic>
      <p:pic>
        <p:nvPicPr>
          <p:cNvPr id="173" name="Google Shape;230;p23" descr="image.png"/>
          <p:cNvPicPr/>
          <p:nvPr/>
        </p:nvPicPr>
        <p:blipFill>
          <a:blip r:embed="rId10"/>
          <a:stretch/>
        </p:blipFill>
        <p:spPr>
          <a:xfrm>
            <a:off x="6372360" y="3119400"/>
            <a:ext cx="142560" cy="199800"/>
          </a:xfrm>
          <a:prstGeom prst="rect">
            <a:avLst/>
          </a:prstGeom>
          <a:noFill/>
          <a:ln w="0">
            <a:noFill/>
          </a:ln>
        </p:spPr>
      </p:pic>
    </p:spTree>
  </p:cSld>
  <mc:AlternateContent>
    <mc:Choice Requires="p14">
      <p:transition spd="slow" p14:dur="2000"/>
    </mc:Choice>
    <mc:Fallback>
      <p:transition spd="slow"/>
    </mc:Fallback>
  </mc:AlternateContent>
  <p:timing>
    <p:tnLst>
      <p:par>
        <p:cTn id="176" dur="indefinite" restart="never" nodeType="tmRoot">
          <p:childTnLst>
            <p:seq>
              <p:cTn id="177" dur="indefinite" nodeType="mainSeq">
                <p:childTnLst>
                  <p:par>
                    <p:cTn id="178" fill="hold">
                      <p:stCondLst>
                        <p:cond delay="indefinite"/>
                      </p:stCondLst>
                      <p:childTnLst>
                        <p:par>
                          <p:cTn id="179" fill="hold">
                            <p:stCondLst>
                              <p:cond delay="0"/>
                            </p:stCondLst>
                            <p:childTnLst>
                              <p:par>
                                <p:cTn id="180" presetID="1" presetClass="entr" fill="hold" nodeType="clickEffect">
                                  <p:stCondLst>
                                    <p:cond delay="0"/>
                                  </p:stCondLst>
                                  <p:childTnLst>
                                    <p:set>
                                      <p:cBhvr>
                                        <p:cTn id="181" dur="1" fill="hold">
                                          <p:stCondLst>
                                            <p:cond delay="0"/>
                                          </p:stCondLst>
                                        </p:cTn>
                                        <p:tgtEl>
                                          <p:spTgt spid="159"/>
                                        </p:tgtEl>
                                        <p:attrNameLst>
                                          <p:attrName>style.visibility</p:attrName>
                                        </p:attrNameLst>
                                      </p:cBhvr>
                                      <p:to>
                                        <p:strVal val="visible"/>
                                      </p:to>
                                    </p:set>
                                  </p:childTnLst>
                                </p:cTn>
                              </p:par>
                              <p:par>
                                <p:cTn id="182" presetID="1" presetClass="entr" fill="hold" nodeType="withEffect">
                                  <p:stCondLst>
                                    <p:cond delay="0"/>
                                  </p:stCondLst>
                                  <p:childTnLst>
                                    <p:set>
                                      <p:cBhvr>
                                        <p:cTn id="183" dur="1" fill="hold">
                                          <p:stCondLst>
                                            <p:cond delay="0"/>
                                          </p:stCondLst>
                                        </p:cTn>
                                        <p:tgtEl>
                                          <p:spTgt spid="168"/>
                                        </p:tgtEl>
                                        <p:attrNameLst>
                                          <p:attrName>style.visibility</p:attrName>
                                        </p:attrNameLst>
                                      </p:cBhvr>
                                      <p:to>
                                        <p:strVal val="visible"/>
                                      </p:to>
                                    </p:set>
                                  </p:childTnLst>
                                </p:cTn>
                              </p:par>
                            </p:childTnLst>
                          </p:cTn>
                        </p:par>
                      </p:childTnLst>
                    </p:cTn>
                  </p:par>
                  <p:par>
                    <p:cTn id="184" fill="hold">
                      <p:stCondLst>
                        <p:cond delay="indefinite"/>
                      </p:stCondLst>
                      <p:childTnLst>
                        <p:par>
                          <p:cTn id="185" fill="hold">
                            <p:stCondLst>
                              <p:cond delay="0"/>
                            </p:stCondLst>
                            <p:childTnLst>
                              <p:par>
                                <p:cTn id="186" presetID="1" presetClass="entr" fill="hold" nodeType="clickEffect">
                                  <p:stCondLst>
                                    <p:cond delay="0"/>
                                  </p:stCondLst>
                                  <p:childTnLst>
                                    <p:set>
                                      <p:cBhvr>
                                        <p:cTn id="187" dur="1" fill="hold">
                                          <p:stCondLst>
                                            <p:cond delay="0"/>
                                          </p:stCondLst>
                                        </p:cTn>
                                        <p:tgtEl>
                                          <p:spTgt spid="169"/>
                                        </p:tgtEl>
                                        <p:attrNameLst>
                                          <p:attrName>style.visibility</p:attrName>
                                        </p:attrNameLst>
                                      </p:cBhvr>
                                      <p:to>
                                        <p:strVal val="visible"/>
                                      </p:to>
                                    </p:set>
                                  </p:childTnLst>
                                </p:cTn>
                              </p:par>
                              <p:par>
                                <p:cTn id="188" presetID="1" presetClass="entr" fill="hold" nodeType="withEffect">
                                  <p:stCondLst>
                                    <p:cond delay="0"/>
                                  </p:stCondLst>
                                  <p:childTnLst>
                                    <p:set>
                                      <p:cBhvr>
                                        <p:cTn id="189" dur="1" fill="hold">
                                          <p:stCondLst>
                                            <p:cond delay="0"/>
                                          </p:stCondLst>
                                        </p:cTn>
                                        <p:tgtEl>
                                          <p:spTgt spid="160"/>
                                        </p:tgtEl>
                                        <p:attrNameLst>
                                          <p:attrName>style.visibility</p:attrName>
                                        </p:attrNameLst>
                                      </p:cBhvr>
                                      <p:to>
                                        <p:strVal val="visible"/>
                                      </p:to>
                                    </p:set>
                                  </p:childTnLst>
                                </p:cTn>
                              </p:par>
                            </p:childTnLst>
                          </p:cTn>
                        </p:par>
                      </p:childTnLst>
                    </p:cTn>
                  </p:par>
                  <p:par>
                    <p:cTn id="190" fill="hold">
                      <p:stCondLst>
                        <p:cond delay="indefinite"/>
                      </p:stCondLst>
                      <p:childTnLst>
                        <p:par>
                          <p:cTn id="191" fill="hold">
                            <p:stCondLst>
                              <p:cond delay="0"/>
                            </p:stCondLst>
                            <p:childTnLst>
                              <p:par>
                                <p:cTn id="192" presetID="1" presetClass="entr" fill="hold" nodeType="clickEffect">
                                  <p:stCondLst>
                                    <p:cond delay="0"/>
                                  </p:stCondLst>
                                  <p:childTnLst>
                                    <p:set>
                                      <p:cBhvr>
                                        <p:cTn id="193" dur="1" fill="hold">
                                          <p:stCondLst>
                                            <p:cond delay="0"/>
                                          </p:stCondLst>
                                        </p:cTn>
                                        <p:tgtEl>
                                          <p:spTgt spid="170"/>
                                        </p:tgtEl>
                                        <p:attrNameLst>
                                          <p:attrName>style.visibility</p:attrName>
                                        </p:attrNameLst>
                                      </p:cBhvr>
                                      <p:to>
                                        <p:strVal val="visible"/>
                                      </p:to>
                                    </p:set>
                                  </p:childTnLst>
                                </p:cTn>
                              </p:par>
                              <p:par>
                                <p:cTn id="194" presetID="1" presetClass="entr" fill="hold" nodeType="withEffect">
                                  <p:stCondLst>
                                    <p:cond delay="0"/>
                                  </p:stCondLst>
                                  <p:childTnLst>
                                    <p:set>
                                      <p:cBhvr>
                                        <p:cTn id="195" dur="1" fill="hold">
                                          <p:stCondLst>
                                            <p:cond delay="0"/>
                                          </p:stCondLst>
                                        </p:cTn>
                                        <p:tgtEl>
                                          <p:spTgt spid="161"/>
                                        </p:tgtEl>
                                        <p:attrNameLst>
                                          <p:attrName>style.visibility</p:attrName>
                                        </p:attrNameLst>
                                      </p:cBhvr>
                                      <p:to>
                                        <p:strVal val="visible"/>
                                      </p:to>
                                    </p:set>
                                  </p:childTnLst>
                                </p:cTn>
                              </p:par>
                              <p:par>
                                <p:cTn id="196" presetID="1" presetClass="entr" fill="hold" nodeType="withEffect">
                                  <p:stCondLst>
                                    <p:cond delay="0"/>
                                  </p:stCondLst>
                                  <p:childTnLst>
                                    <p:set>
                                      <p:cBhvr>
                                        <p:cTn id="197" dur="1" fill="hold">
                                          <p:stCondLst>
                                            <p:cond delay="0"/>
                                          </p:stCondLst>
                                        </p:cTn>
                                        <p:tgtEl>
                                          <p:spTgt spid="165"/>
                                        </p:tgtEl>
                                        <p:attrNameLst>
                                          <p:attrName>style.visibility</p:attrName>
                                        </p:attrNameLst>
                                      </p:cBhvr>
                                      <p:to>
                                        <p:strVal val="visible"/>
                                      </p:to>
                                    </p:set>
                                  </p:childTnLst>
                                </p:cTn>
                              </p:par>
                              <p:par>
                                <p:cTn id="198" presetID="1" presetClass="entr" fill="hold" nodeType="withEffect">
                                  <p:stCondLst>
                                    <p:cond delay="0"/>
                                  </p:stCondLst>
                                  <p:childTnLst>
                                    <p:set>
                                      <p:cBhvr>
                                        <p:cTn id="199" dur="1" fill="hold">
                                          <p:stCondLst>
                                            <p:cond delay="0"/>
                                          </p:stCondLst>
                                        </p:cTn>
                                        <p:tgtEl>
                                          <p:spTgt spid="166"/>
                                        </p:tgtEl>
                                        <p:attrNameLst>
                                          <p:attrName>style.visibility</p:attrName>
                                        </p:attrNameLst>
                                      </p:cBhvr>
                                      <p:to>
                                        <p:strVal val="visible"/>
                                      </p:to>
                                    </p:set>
                                  </p:childTnLst>
                                </p:cTn>
                              </p:par>
                            </p:childTnLst>
                          </p:cTn>
                        </p:par>
                      </p:childTnLst>
                    </p:cTn>
                  </p:par>
                  <p:par>
                    <p:cTn id="200" fill="hold">
                      <p:stCondLst>
                        <p:cond delay="indefinite"/>
                      </p:stCondLst>
                      <p:childTnLst>
                        <p:par>
                          <p:cTn id="201" fill="hold">
                            <p:stCondLst>
                              <p:cond delay="0"/>
                            </p:stCondLst>
                            <p:childTnLst>
                              <p:par>
                                <p:cTn id="202" presetID="1" presetClass="entr" fill="hold" nodeType="clickEffect">
                                  <p:stCondLst>
                                    <p:cond delay="0"/>
                                  </p:stCondLst>
                                  <p:childTnLst>
                                    <p:set>
                                      <p:cBhvr>
                                        <p:cTn id="203" dur="1" fill="hold">
                                          <p:stCondLst>
                                            <p:cond delay="0"/>
                                          </p:stCondLst>
                                        </p:cTn>
                                        <p:tgtEl>
                                          <p:spTgt spid="171"/>
                                        </p:tgtEl>
                                        <p:attrNameLst>
                                          <p:attrName>style.visibility</p:attrName>
                                        </p:attrNameLst>
                                      </p:cBhvr>
                                      <p:to>
                                        <p:strVal val="visible"/>
                                      </p:to>
                                    </p:set>
                                  </p:childTnLst>
                                </p:cTn>
                              </p:par>
                              <p:par>
                                <p:cTn id="204" presetID="1" presetClass="entr" fill="hold" nodeType="withEffect">
                                  <p:stCondLst>
                                    <p:cond delay="0"/>
                                  </p:stCondLst>
                                  <p:childTnLst>
                                    <p:set>
                                      <p:cBhvr>
                                        <p:cTn id="205" dur="1" fill="hold">
                                          <p:stCondLst>
                                            <p:cond delay="0"/>
                                          </p:stCondLst>
                                        </p:cTn>
                                        <p:tgtEl>
                                          <p:spTgt spid="162"/>
                                        </p:tgtEl>
                                        <p:attrNameLst>
                                          <p:attrName>style.visibility</p:attrName>
                                        </p:attrNameLst>
                                      </p:cBhvr>
                                      <p:to>
                                        <p:strVal val="visible"/>
                                      </p:to>
                                    </p:set>
                                  </p:childTnLst>
                                </p:cTn>
                              </p:par>
                            </p:childTnLst>
                          </p:cTn>
                        </p:par>
                      </p:childTnLst>
                    </p:cTn>
                  </p:par>
                  <p:par>
                    <p:cTn id="206" fill="hold">
                      <p:stCondLst>
                        <p:cond delay="indefinite"/>
                      </p:stCondLst>
                      <p:childTnLst>
                        <p:par>
                          <p:cTn id="207" fill="hold">
                            <p:stCondLst>
                              <p:cond delay="0"/>
                            </p:stCondLst>
                            <p:childTnLst>
                              <p:par>
                                <p:cTn id="208" presetID="1" presetClass="entr" fill="hold" nodeType="clickEffect">
                                  <p:stCondLst>
                                    <p:cond delay="0"/>
                                  </p:stCondLst>
                                  <p:childTnLst>
                                    <p:set>
                                      <p:cBhvr>
                                        <p:cTn id="209" dur="1" fill="hold">
                                          <p:stCondLst>
                                            <p:cond delay="0"/>
                                          </p:stCondLst>
                                        </p:cTn>
                                        <p:tgtEl>
                                          <p:spTgt spid="172"/>
                                        </p:tgtEl>
                                        <p:attrNameLst>
                                          <p:attrName>style.visibility</p:attrName>
                                        </p:attrNameLst>
                                      </p:cBhvr>
                                      <p:to>
                                        <p:strVal val="visible"/>
                                      </p:to>
                                    </p:set>
                                  </p:childTnLst>
                                </p:cTn>
                              </p:par>
                              <p:par>
                                <p:cTn id="210" presetID="1" presetClass="entr" fill="hold" nodeType="withEffect">
                                  <p:stCondLst>
                                    <p:cond delay="0"/>
                                  </p:stCondLst>
                                  <p:childTnLst>
                                    <p:set>
                                      <p:cBhvr>
                                        <p:cTn id="211" dur="1" fill="hold">
                                          <p:stCondLst>
                                            <p:cond delay="0"/>
                                          </p:stCondLst>
                                        </p:cTn>
                                        <p:tgtEl>
                                          <p:spTgt spid="163"/>
                                        </p:tgtEl>
                                        <p:attrNameLst>
                                          <p:attrName>style.visibility</p:attrName>
                                        </p:attrNameLst>
                                      </p:cBhvr>
                                      <p:to>
                                        <p:strVal val="visible"/>
                                      </p:to>
                                    </p:set>
                                  </p:childTnLst>
                                </p:cTn>
                              </p:par>
                            </p:childTnLst>
                          </p:cTn>
                        </p:par>
                      </p:childTnLst>
                    </p:cTn>
                  </p:par>
                  <p:par>
                    <p:cTn id="212" fill="hold">
                      <p:stCondLst>
                        <p:cond delay="indefinite"/>
                      </p:stCondLst>
                      <p:childTnLst>
                        <p:par>
                          <p:cTn id="213" fill="hold">
                            <p:stCondLst>
                              <p:cond delay="0"/>
                            </p:stCondLst>
                            <p:childTnLst>
                              <p:par>
                                <p:cTn id="214" presetID="1" presetClass="entr" fill="hold" nodeType="clickEffect">
                                  <p:stCondLst>
                                    <p:cond delay="0"/>
                                  </p:stCondLst>
                                  <p:childTnLst>
                                    <p:set>
                                      <p:cBhvr>
                                        <p:cTn id="215" dur="1" fill="hold">
                                          <p:stCondLst>
                                            <p:cond delay="0"/>
                                          </p:stCondLst>
                                        </p:cTn>
                                        <p:tgtEl>
                                          <p:spTgt spid="167"/>
                                        </p:tgtEl>
                                        <p:attrNameLst>
                                          <p:attrName>style.visibility</p:attrName>
                                        </p:attrNameLst>
                                      </p:cBhvr>
                                      <p:to>
                                        <p:strVal val="visible"/>
                                      </p:to>
                                    </p:set>
                                  </p:childTnLst>
                                </p:cTn>
                              </p:par>
                              <p:par>
                                <p:cTn id="216" presetID="1" presetClass="entr" fill="hold" nodeType="withEffect">
                                  <p:stCondLst>
                                    <p:cond delay="0"/>
                                  </p:stCondLst>
                                  <p:childTnLst>
                                    <p:set>
                                      <p:cBhvr>
                                        <p:cTn id="217" dur="1" fill="hold">
                                          <p:stCondLst>
                                            <p:cond delay="0"/>
                                          </p:stCondLst>
                                        </p:cTn>
                                        <p:tgtEl>
                                          <p:spTgt spid="164"/>
                                        </p:tgtEl>
                                        <p:attrNameLst>
                                          <p:attrName>style.visibility</p:attrName>
                                        </p:attrNameLst>
                                      </p:cBhvr>
                                      <p:to>
                                        <p:strVal val="visible"/>
                                      </p:to>
                                    </p:set>
                                  </p:childTnLst>
                                </p:cTn>
                              </p:par>
                              <p:par>
                                <p:cTn id="218" presetID="1" presetClass="entr" fill="hold" nodeType="withEffect">
                                  <p:stCondLst>
                                    <p:cond delay="0"/>
                                  </p:stCondLst>
                                  <p:childTnLst>
                                    <p:set>
                                      <p:cBhvr>
                                        <p:cTn id="219"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4" name="Google Shape;235;p24" descr="image.png"/>
          <p:cNvPicPr/>
          <p:nvPr/>
        </p:nvPicPr>
        <p:blipFill>
          <a:blip r:embed="rId1"/>
          <a:stretch/>
        </p:blipFill>
        <p:spPr>
          <a:xfrm>
            <a:off x="0" y="0"/>
            <a:ext cx="12191760" cy="6857640"/>
          </a:xfrm>
          <a:prstGeom prst="rect">
            <a:avLst/>
          </a:prstGeom>
          <a:noFill/>
          <a:ln w="0">
            <a:noFill/>
          </a:ln>
        </p:spPr>
      </p:pic>
      <p:pic>
        <p:nvPicPr>
          <p:cNvPr id="175" name="Google Shape;236;p24" descr="image.png"/>
          <p:cNvPicPr/>
          <p:nvPr/>
        </p:nvPicPr>
        <p:blipFill>
          <a:blip r:embed="rId2"/>
          <a:stretch/>
        </p:blipFill>
        <p:spPr>
          <a:xfrm>
            <a:off x="571680" y="1514520"/>
            <a:ext cx="5381280" cy="2476080"/>
          </a:xfrm>
          <a:prstGeom prst="rect">
            <a:avLst/>
          </a:prstGeom>
          <a:noFill/>
          <a:ln w="0">
            <a:noFill/>
          </a:ln>
        </p:spPr>
      </p:pic>
      <p:pic>
        <p:nvPicPr>
          <p:cNvPr id="176" name="Google Shape;237;p24" descr="image.png"/>
          <p:cNvPicPr/>
          <p:nvPr/>
        </p:nvPicPr>
        <p:blipFill>
          <a:blip r:embed="rId3"/>
          <a:stretch/>
        </p:blipFill>
        <p:spPr>
          <a:xfrm>
            <a:off x="6238800" y="1514520"/>
            <a:ext cx="5381280" cy="2476080"/>
          </a:xfrm>
          <a:prstGeom prst="rect">
            <a:avLst/>
          </a:prstGeom>
          <a:noFill/>
          <a:ln w="0">
            <a:noFill/>
          </a:ln>
        </p:spPr>
      </p:pic>
      <p:pic>
        <p:nvPicPr>
          <p:cNvPr id="177" name="Google Shape;238;p24" descr="image.png"/>
          <p:cNvPicPr/>
          <p:nvPr/>
        </p:nvPicPr>
        <p:blipFill>
          <a:blip r:embed="rId4"/>
          <a:stretch/>
        </p:blipFill>
        <p:spPr>
          <a:xfrm>
            <a:off x="571680" y="4276800"/>
            <a:ext cx="5381280" cy="2476080"/>
          </a:xfrm>
          <a:prstGeom prst="rect">
            <a:avLst/>
          </a:prstGeom>
          <a:noFill/>
          <a:ln w="0">
            <a:noFill/>
          </a:ln>
        </p:spPr>
      </p:pic>
      <p:pic>
        <p:nvPicPr>
          <p:cNvPr id="178" name="Google Shape;239;p24" descr="image.png"/>
          <p:cNvPicPr/>
          <p:nvPr/>
        </p:nvPicPr>
        <p:blipFill>
          <a:blip r:embed="rId5"/>
          <a:stretch/>
        </p:blipFill>
        <p:spPr>
          <a:xfrm>
            <a:off x="6238800" y="4276800"/>
            <a:ext cx="5381280" cy="2476080"/>
          </a:xfrm>
          <a:prstGeom prst="rect">
            <a:avLst/>
          </a:prstGeom>
          <a:noFill/>
          <a:ln w="0">
            <a:noFill/>
          </a:ln>
        </p:spPr>
      </p:pic>
      <p:sp>
        <p:nvSpPr>
          <p:cNvPr id="179" name="Google Shape;240;p24"/>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Quiz : Identifiez le bon mot de passe</a:t>
            </a:r>
            <a:endParaRPr lang="en-US" sz="3600" b="0" u="none" strike="noStrike">
              <a:solidFill>
                <a:srgbClr val="000000"/>
              </a:solidFill>
              <a:effectLst/>
              <a:uFillTx/>
              <a:latin typeface="Arial"/>
            </a:endParaRPr>
          </a:p>
        </p:txBody>
      </p:sp>
      <p:pic>
        <p:nvPicPr>
          <p:cNvPr id="180" name="Google Shape;241;p24" descr="image.png"/>
          <p:cNvPicPr/>
          <p:nvPr/>
        </p:nvPicPr>
        <p:blipFill>
          <a:blip r:embed="rId6"/>
          <a:stretch/>
        </p:blipFill>
        <p:spPr>
          <a:xfrm>
            <a:off x="2422080" y="2467080"/>
            <a:ext cx="1679760" cy="390240"/>
          </a:xfrm>
          <a:prstGeom prst="rect">
            <a:avLst/>
          </a:prstGeom>
          <a:noFill/>
          <a:ln w="0">
            <a:noFill/>
          </a:ln>
        </p:spPr>
      </p:pic>
      <p:sp>
        <p:nvSpPr>
          <p:cNvPr id="181" name="Google Shape;242;p24"/>
          <p:cNvSpPr/>
          <p:nvPr/>
        </p:nvSpPr>
        <p:spPr>
          <a:xfrm>
            <a:off x="2343240" y="3200400"/>
            <a:ext cx="183780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CBD5E1"/>
                </a:solidFill>
                <a:effectLst/>
                <a:uFillTx/>
                <a:latin typeface="Inter"/>
                <a:ea typeface="Inter"/>
              </a:rPr>
              <a:t>Excellent (Aléatoire)</a:t>
            </a:r>
            <a:endParaRPr lang="en-US" sz="1500" b="0" u="none" strike="noStrike">
              <a:solidFill>
                <a:srgbClr val="000000"/>
              </a:solidFill>
              <a:effectLst/>
              <a:uFillTx/>
              <a:latin typeface="Arial"/>
            </a:endParaRPr>
          </a:p>
        </p:txBody>
      </p:sp>
      <p:pic>
        <p:nvPicPr>
          <p:cNvPr id="182" name="Google Shape;243;p24" descr="image.png"/>
          <p:cNvPicPr/>
          <p:nvPr/>
        </p:nvPicPr>
        <p:blipFill>
          <a:blip r:embed="rId7"/>
          <a:stretch/>
        </p:blipFill>
        <p:spPr>
          <a:xfrm>
            <a:off x="8089560" y="2467080"/>
            <a:ext cx="1679760" cy="390240"/>
          </a:xfrm>
          <a:prstGeom prst="rect">
            <a:avLst/>
          </a:prstGeom>
          <a:noFill/>
          <a:ln w="0">
            <a:noFill/>
          </a:ln>
        </p:spPr>
      </p:pic>
      <p:sp>
        <p:nvSpPr>
          <p:cNvPr id="183" name="Google Shape;244;p24"/>
          <p:cNvSpPr/>
          <p:nvPr/>
        </p:nvSpPr>
        <p:spPr>
          <a:xfrm>
            <a:off x="7958160" y="3200400"/>
            <a:ext cx="194292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CBD5E1"/>
                </a:solidFill>
                <a:effectLst/>
                <a:uFillTx/>
                <a:latin typeface="Inter"/>
                <a:ea typeface="Inter"/>
              </a:rPr>
              <a:t>Excellent (Complexe)</a:t>
            </a:r>
            <a:endParaRPr lang="en-US" sz="1500" b="0" u="none" strike="noStrike">
              <a:solidFill>
                <a:srgbClr val="000000"/>
              </a:solidFill>
              <a:effectLst/>
              <a:uFillTx/>
              <a:latin typeface="Arial"/>
            </a:endParaRPr>
          </a:p>
        </p:txBody>
      </p:sp>
      <p:pic>
        <p:nvPicPr>
          <p:cNvPr id="184" name="Google Shape;245;p24" descr="image.png"/>
          <p:cNvPicPr/>
          <p:nvPr/>
        </p:nvPicPr>
        <p:blipFill>
          <a:blip r:embed="rId8"/>
          <a:stretch/>
        </p:blipFill>
        <p:spPr>
          <a:xfrm>
            <a:off x="2422080" y="5229360"/>
            <a:ext cx="1679760" cy="390240"/>
          </a:xfrm>
          <a:prstGeom prst="rect">
            <a:avLst/>
          </a:prstGeom>
          <a:noFill/>
          <a:ln w="0">
            <a:noFill/>
          </a:ln>
        </p:spPr>
      </p:pic>
      <p:sp>
        <p:nvSpPr>
          <p:cNvPr id="185" name="Google Shape;246;p24"/>
          <p:cNvSpPr/>
          <p:nvPr/>
        </p:nvSpPr>
        <p:spPr>
          <a:xfrm>
            <a:off x="2519280" y="5962680"/>
            <a:ext cx="148572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CBD5E1"/>
                </a:solidFill>
                <a:effectLst/>
                <a:uFillTx/>
                <a:latin typeface="Inter"/>
                <a:ea typeface="Inter"/>
              </a:rPr>
              <a:t>Excellent (Varié)</a:t>
            </a:r>
            <a:endParaRPr lang="en-US" sz="1500" b="0" u="none" strike="noStrike">
              <a:solidFill>
                <a:srgbClr val="000000"/>
              </a:solidFill>
              <a:effectLst/>
              <a:uFillTx/>
              <a:latin typeface="Arial"/>
            </a:endParaRPr>
          </a:p>
        </p:txBody>
      </p:sp>
      <p:pic>
        <p:nvPicPr>
          <p:cNvPr id="186" name="Google Shape;247;p24" descr="image.png"/>
          <p:cNvPicPr/>
          <p:nvPr/>
        </p:nvPicPr>
        <p:blipFill>
          <a:blip r:embed="rId9"/>
          <a:stretch/>
        </p:blipFill>
        <p:spPr>
          <a:xfrm>
            <a:off x="8246160" y="5229360"/>
            <a:ext cx="1366920" cy="390240"/>
          </a:xfrm>
          <a:prstGeom prst="rect">
            <a:avLst/>
          </a:prstGeom>
          <a:noFill/>
          <a:ln w="0">
            <a:noFill/>
          </a:ln>
        </p:spPr>
      </p:pic>
      <p:sp>
        <p:nvSpPr>
          <p:cNvPr id="187" name="Google Shape;248;p24"/>
          <p:cNvSpPr/>
          <p:nvPr/>
        </p:nvSpPr>
        <p:spPr>
          <a:xfrm>
            <a:off x="8115480" y="5962680"/>
            <a:ext cx="162828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F472B6"/>
                </a:solidFill>
                <a:effectLst/>
                <a:uFillTx/>
                <a:latin typeface="Inter"/>
                <a:ea typeface="Inter"/>
              </a:rPr>
              <a:t>Faible (Prévisible)</a:t>
            </a:r>
            <a:endParaRPr lang="en-US" sz="1500" b="0" u="none" strike="noStrike">
              <a:solidFill>
                <a:srgbClr val="000000"/>
              </a:solidFill>
              <a:effectLst/>
              <a:uFillTx/>
              <a:latin typeface="Arial"/>
            </a:endParaRPr>
          </a:p>
        </p:txBody>
      </p:sp>
      <p:pic>
        <p:nvPicPr>
          <p:cNvPr id="188" name="Google Shape;249;p24" descr="image.png"/>
          <p:cNvPicPr/>
          <p:nvPr/>
        </p:nvPicPr>
        <p:blipFill>
          <a:blip r:embed="rId10"/>
          <a:stretch/>
        </p:blipFill>
        <p:spPr>
          <a:xfrm>
            <a:off x="8739360" y="4610160"/>
            <a:ext cx="380520" cy="380520"/>
          </a:xfrm>
          <a:prstGeom prst="rect">
            <a:avLst/>
          </a:prstGeom>
          <a:noFill/>
          <a:ln w="0">
            <a:noFill/>
          </a:ln>
        </p:spPr>
      </p:pic>
    </p:spTree>
  </p:cSld>
  <mc:AlternateContent>
    <mc:Choice Requires="p14">
      <p:transition spd="slow" p14:dur="2000"/>
    </mc:Choice>
    <mc:Fallback>
      <p:transition spd="slow"/>
    </mc:Fallback>
  </mc:AlternateContent>
  <p:timing>
    <p:tnLst>
      <p:par>
        <p:cTn id="220" dur="indefinite" restart="never" nodeType="tmRoot">
          <p:childTnLst>
            <p:seq>
              <p:cTn id="221" dur="indefinite" nodeType="mainSeq">
                <p:childTnLst>
                  <p:par>
                    <p:cTn id="222" fill="hold">
                      <p:stCondLst>
                        <p:cond delay="indefinite"/>
                      </p:stCondLst>
                      <p:childTnLst>
                        <p:par>
                          <p:cTn id="223" fill="hold">
                            <p:stCondLst>
                              <p:cond delay="0"/>
                            </p:stCondLst>
                            <p:childTnLst>
                              <p:par>
                                <p:cTn id="224" presetID="1" presetClass="entr" fill="hold" nodeType="clickEffect">
                                  <p:stCondLst>
                                    <p:cond delay="0"/>
                                  </p:stCondLst>
                                  <p:childTnLst>
                                    <p:set>
                                      <p:cBhvr>
                                        <p:cTn id="225" dur="1" fill="hold">
                                          <p:stCondLst>
                                            <p:cond delay="0"/>
                                          </p:stCondLst>
                                        </p:cTn>
                                        <p:tgtEl>
                                          <p:spTgt spid="180"/>
                                        </p:tgtEl>
                                        <p:attrNameLst>
                                          <p:attrName>style.visibility</p:attrName>
                                        </p:attrNameLst>
                                      </p:cBhvr>
                                      <p:to>
                                        <p:strVal val="visible"/>
                                      </p:to>
                                    </p:set>
                                  </p:childTnLst>
                                </p:cTn>
                              </p:par>
                              <p:par>
                                <p:cTn id="226" presetID="1" presetClass="entr" fill="hold" nodeType="withEffect">
                                  <p:stCondLst>
                                    <p:cond delay="0"/>
                                  </p:stCondLst>
                                  <p:childTnLst>
                                    <p:set>
                                      <p:cBhvr>
                                        <p:cTn id="227" dur="1" fill="hold">
                                          <p:stCondLst>
                                            <p:cond delay="0"/>
                                          </p:stCondLst>
                                        </p:cTn>
                                        <p:tgtEl>
                                          <p:spTgt spid="181"/>
                                        </p:tgtEl>
                                        <p:attrNameLst>
                                          <p:attrName>style.visibility</p:attrName>
                                        </p:attrNameLst>
                                      </p:cBhvr>
                                      <p:to>
                                        <p:strVal val="visible"/>
                                      </p:to>
                                    </p:set>
                                  </p:childTnLst>
                                </p:cTn>
                              </p:par>
                              <p:par>
                                <p:cTn id="228" presetID="1" presetClass="entr" fill="hold" nodeType="withEffect">
                                  <p:stCondLst>
                                    <p:cond delay="0"/>
                                  </p:stCondLst>
                                  <p:childTnLst>
                                    <p:set>
                                      <p:cBhvr>
                                        <p:cTn id="229" dur="1" fill="hold">
                                          <p:stCondLst>
                                            <p:cond delay="0"/>
                                          </p:stCondLst>
                                        </p:cTn>
                                        <p:tgtEl>
                                          <p:spTgt spid="175"/>
                                        </p:tgtEl>
                                        <p:attrNameLst>
                                          <p:attrName>style.visibility</p:attrName>
                                        </p:attrNameLst>
                                      </p:cBhvr>
                                      <p:to>
                                        <p:strVal val="visible"/>
                                      </p:to>
                                    </p:set>
                                  </p:childTnLst>
                                </p:cTn>
                              </p:par>
                            </p:childTnLst>
                          </p:cTn>
                        </p:par>
                      </p:childTnLst>
                    </p:cTn>
                  </p:par>
                  <p:par>
                    <p:cTn id="230" fill="hold">
                      <p:stCondLst>
                        <p:cond delay="indefinite"/>
                      </p:stCondLst>
                      <p:childTnLst>
                        <p:par>
                          <p:cTn id="231" fill="hold">
                            <p:stCondLst>
                              <p:cond delay="0"/>
                            </p:stCondLst>
                            <p:childTnLst>
                              <p:par>
                                <p:cTn id="232" presetID="1" presetClass="entr" fill="hold" nodeType="clickEffect">
                                  <p:stCondLst>
                                    <p:cond delay="0"/>
                                  </p:stCondLst>
                                  <p:childTnLst>
                                    <p:set>
                                      <p:cBhvr>
                                        <p:cTn id="233" dur="1" fill="hold">
                                          <p:stCondLst>
                                            <p:cond delay="0"/>
                                          </p:stCondLst>
                                        </p:cTn>
                                        <p:tgtEl>
                                          <p:spTgt spid="176"/>
                                        </p:tgtEl>
                                        <p:attrNameLst>
                                          <p:attrName>style.visibility</p:attrName>
                                        </p:attrNameLst>
                                      </p:cBhvr>
                                      <p:to>
                                        <p:strVal val="visible"/>
                                      </p:to>
                                    </p:set>
                                  </p:childTnLst>
                                </p:cTn>
                              </p:par>
                              <p:par>
                                <p:cTn id="234" presetID="1" presetClass="entr" fill="hold" nodeType="withEffect">
                                  <p:stCondLst>
                                    <p:cond delay="0"/>
                                  </p:stCondLst>
                                  <p:childTnLst>
                                    <p:set>
                                      <p:cBhvr>
                                        <p:cTn id="235" dur="1" fill="hold">
                                          <p:stCondLst>
                                            <p:cond delay="0"/>
                                          </p:stCondLst>
                                        </p:cTn>
                                        <p:tgtEl>
                                          <p:spTgt spid="182"/>
                                        </p:tgtEl>
                                        <p:attrNameLst>
                                          <p:attrName>style.visibility</p:attrName>
                                        </p:attrNameLst>
                                      </p:cBhvr>
                                      <p:to>
                                        <p:strVal val="visible"/>
                                      </p:to>
                                    </p:set>
                                  </p:childTnLst>
                                </p:cTn>
                              </p:par>
                              <p:par>
                                <p:cTn id="236" presetID="1" presetClass="entr" fill="hold" nodeType="withEffect">
                                  <p:stCondLst>
                                    <p:cond delay="0"/>
                                  </p:stCondLst>
                                  <p:childTnLst>
                                    <p:set>
                                      <p:cBhvr>
                                        <p:cTn id="237" dur="1" fill="hold">
                                          <p:stCondLst>
                                            <p:cond delay="0"/>
                                          </p:stCondLst>
                                        </p:cTn>
                                        <p:tgtEl>
                                          <p:spTgt spid="183"/>
                                        </p:tgtEl>
                                        <p:attrNameLst>
                                          <p:attrName>style.visibility</p:attrName>
                                        </p:attrNameLst>
                                      </p:cBhvr>
                                      <p:to>
                                        <p:strVal val="visible"/>
                                      </p:to>
                                    </p:set>
                                  </p:childTnLst>
                                </p:cTn>
                              </p:par>
                            </p:childTnLst>
                          </p:cTn>
                        </p:par>
                      </p:childTnLst>
                    </p:cTn>
                  </p:par>
                  <p:par>
                    <p:cTn id="238" fill="hold">
                      <p:stCondLst>
                        <p:cond delay="indefinite"/>
                      </p:stCondLst>
                      <p:childTnLst>
                        <p:par>
                          <p:cTn id="239" fill="hold">
                            <p:stCondLst>
                              <p:cond delay="0"/>
                            </p:stCondLst>
                            <p:childTnLst>
                              <p:par>
                                <p:cTn id="240" presetID="1" presetClass="entr" fill="hold" nodeType="clickEffect">
                                  <p:stCondLst>
                                    <p:cond delay="0"/>
                                  </p:stCondLst>
                                  <p:childTnLst>
                                    <p:set>
                                      <p:cBhvr>
                                        <p:cTn id="241" dur="1" fill="hold">
                                          <p:stCondLst>
                                            <p:cond delay="0"/>
                                          </p:stCondLst>
                                        </p:cTn>
                                        <p:tgtEl>
                                          <p:spTgt spid="177"/>
                                        </p:tgtEl>
                                        <p:attrNameLst>
                                          <p:attrName>style.visibility</p:attrName>
                                        </p:attrNameLst>
                                      </p:cBhvr>
                                      <p:to>
                                        <p:strVal val="visible"/>
                                      </p:to>
                                    </p:set>
                                  </p:childTnLst>
                                </p:cTn>
                              </p:par>
                              <p:par>
                                <p:cTn id="242" presetID="1" presetClass="entr" fill="hold" nodeType="withEffect">
                                  <p:stCondLst>
                                    <p:cond delay="0"/>
                                  </p:stCondLst>
                                  <p:childTnLst>
                                    <p:set>
                                      <p:cBhvr>
                                        <p:cTn id="243" dur="1" fill="hold">
                                          <p:stCondLst>
                                            <p:cond delay="0"/>
                                          </p:stCondLst>
                                        </p:cTn>
                                        <p:tgtEl>
                                          <p:spTgt spid="184"/>
                                        </p:tgtEl>
                                        <p:attrNameLst>
                                          <p:attrName>style.visibility</p:attrName>
                                        </p:attrNameLst>
                                      </p:cBhvr>
                                      <p:to>
                                        <p:strVal val="visible"/>
                                      </p:to>
                                    </p:set>
                                  </p:childTnLst>
                                </p:cTn>
                              </p:par>
                              <p:par>
                                <p:cTn id="244" presetID="1" presetClass="entr" fill="hold" nodeType="withEffect">
                                  <p:stCondLst>
                                    <p:cond delay="0"/>
                                  </p:stCondLst>
                                  <p:childTnLst>
                                    <p:set>
                                      <p:cBhvr>
                                        <p:cTn id="245" dur="1" fill="hold">
                                          <p:stCondLst>
                                            <p:cond delay="0"/>
                                          </p:stCondLst>
                                        </p:cTn>
                                        <p:tgtEl>
                                          <p:spTgt spid="185"/>
                                        </p:tgtEl>
                                        <p:attrNameLst>
                                          <p:attrName>style.visibility</p:attrName>
                                        </p:attrNameLst>
                                      </p:cBhvr>
                                      <p:to>
                                        <p:strVal val="visible"/>
                                      </p:to>
                                    </p:set>
                                  </p:childTnLst>
                                </p:cTn>
                              </p:par>
                            </p:childTnLst>
                          </p:cTn>
                        </p:par>
                      </p:childTnLst>
                    </p:cTn>
                  </p:par>
                  <p:par>
                    <p:cTn id="246" fill="hold">
                      <p:stCondLst>
                        <p:cond delay="indefinite"/>
                      </p:stCondLst>
                      <p:childTnLst>
                        <p:par>
                          <p:cTn id="247" fill="hold">
                            <p:stCondLst>
                              <p:cond delay="0"/>
                            </p:stCondLst>
                            <p:childTnLst>
                              <p:par>
                                <p:cTn id="248" presetID="1" presetClass="entr" fill="hold" nodeType="clickEffect">
                                  <p:stCondLst>
                                    <p:cond delay="0"/>
                                  </p:stCondLst>
                                  <p:childTnLst>
                                    <p:set>
                                      <p:cBhvr>
                                        <p:cTn id="249" dur="1" fill="hold">
                                          <p:stCondLst>
                                            <p:cond delay="0"/>
                                          </p:stCondLst>
                                        </p:cTn>
                                        <p:tgtEl>
                                          <p:spTgt spid="178"/>
                                        </p:tgtEl>
                                        <p:attrNameLst>
                                          <p:attrName>style.visibility</p:attrName>
                                        </p:attrNameLst>
                                      </p:cBhvr>
                                      <p:to>
                                        <p:strVal val="visible"/>
                                      </p:to>
                                    </p:set>
                                  </p:childTnLst>
                                </p:cTn>
                              </p:par>
                              <p:par>
                                <p:cTn id="250" presetID="1" presetClass="entr" fill="hold" nodeType="withEffect">
                                  <p:stCondLst>
                                    <p:cond delay="0"/>
                                  </p:stCondLst>
                                  <p:childTnLst>
                                    <p:set>
                                      <p:cBhvr>
                                        <p:cTn id="251" dur="1" fill="hold">
                                          <p:stCondLst>
                                            <p:cond delay="0"/>
                                          </p:stCondLst>
                                        </p:cTn>
                                        <p:tgtEl>
                                          <p:spTgt spid="188"/>
                                        </p:tgtEl>
                                        <p:attrNameLst>
                                          <p:attrName>style.visibility</p:attrName>
                                        </p:attrNameLst>
                                      </p:cBhvr>
                                      <p:to>
                                        <p:strVal val="visible"/>
                                      </p:to>
                                    </p:set>
                                  </p:childTnLst>
                                </p:cTn>
                              </p:par>
                              <p:par>
                                <p:cTn id="252" presetID="1" presetClass="entr" fill="hold" nodeType="withEffect">
                                  <p:stCondLst>
                                    <p:cond delay="0"/>
                                  </p:stCondLst>
                                  <p:childTnLst>
                                    <p:set>
                                      <p:cBhvr>
                                        <p:cTn id="253" dur="1" fill="hold">
                                          <p:stCondLst>
                                            <p:cond delay="0"/>
                                          </p:stCondLst>
                                        </p:cTn>
                                        <p:tgtEl>
                                          <p:spTgt spid="186"/>
                                        </p:tgtEl>
                                        <p:attrNameLst>
                                          <p:attrName>style.visibility</p:attrName>
                                        </p:attrNameLst>
                                      </p:cBhvr>
                                      <p:to>
                                        <p:strVal val="visible"/>
                                      </p:to>
                                    </p:set>
                                  </p:childTnLst>
                                </p:cTn>
                              </p:par>
                              <p:par>
                                <p:cTn id="254" presetID="1" presetClass="entr" fill="hold" nodeType="withEffect">
                                  <p:stCondLst>
                                    <p:cond delay="0"/>
                                  </p:stCondLst>
                                  <p:childTnLst>
                                    <p:set>
                                      <p:cBhvr>
                                        <p:cTn id="255" dur="1" fill="hold">
                                          <p:stCondLst>
                                            <p:cond delay="0"/>
                                          </p:stCondLst>
                                        </p:cTn>
                                        <p:tgtEl>
                                          <p:spTgt spid="1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9" name="Google Shape;254;p25" descr="image.png"/>
          <p:cNvPicPr/>
          <p:nvPr/>
        </p:nvPicPr>
        <p:blipFill>
          <a:blip r:embed="rId1"/>
          <a:stretch/>
        </p:blipFill>
        <p:spPr>
          <a:xfrm>
            <a:off x="0" y="0"/>
            <a:ext cx="12191760" cy="6857640"/>
          </a:xfrm>
          <a:prstGeom prst="rect">
            <a:avLst/>
          </a:prstGeom>
          <a:noFill/>
          <a:ln w="0">
            <a:noFill/>
          </a:ln>
        </p:spPr>
      </p:pic>
      <p:sp>
        <p:nvSpPr>
          <p:cNvPr id="190" name="Google Shape;255;p25"/>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Mémorisation : La Phrase de Passe</a:t>
            </a:r>
            <a:endParaRPr lang="en-US" sz="3600" b="0" u="none" strike="noStrike">
              <a:solidFill>
                <a:srgbClr val="000000"/>
              </a:solidFill>
              <a:effectLst/>
              <a:uFillTx/>
              <a:latin typeface="Arial"/>
            </a:endParaRPr>
          </a:p>
        </p:txBody>
      </p:sp>
      <p:sp>
        <p:nvSpPr>
          <p:cNvPr id="191" name="Google Shape;256;p25"/>
          <p:cNvSpPr/>
          <p:nvPr/>
        </p:nvSpPr>
        <p:spPr>
          <a:xfrm>
            <a:off x="571680" y="1568520"/>
            <a:ext cx="11049120" cy="3657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Prendre 4 mots au hasard et les concaténer avec des séparateurs.</a:t>
            </a:r>
            <a:endParaRPr lang="en-US" sz="1500" b="0" u="none" strike="noStrike">
              <a:solidFill>
                <a:srgbClr val="000000"/>
              </a:solidFill>
              <a:effectLst/>
              <a:uFillTx/>
              <a:latin typeface="Arial"/>
            </a:endParaRPr>
          </a:p>
        </p:txBody>
      </p:sp>
      <p:sp>
        <p:nvSpPr>
          <p:cNvPr id="192" name="Google Shape;257;p25"/>
          <p:cNvSpPr/>
          <p:nvPr/>
        </p:nvSpPr>
        <p:spPr>
          <a:xfrm>
            <a:off x="990720" y="2612520"/>
            <a:ext cx="10667520" cy="50436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000" b="0" u="none" strike="noStrike">
                <a:solidFill>
                  <a:srgbClr val="FFFFFF"/>
                </a:solidFill>
                <a:effectLst/>
                <a:uFillTx/>
                <a:latin typeface="JetBrains Mono SemiBold"/>
                <a:ea typeface="JetBrains Mono SemiBold"/>
              </a:rPr>
              <a:t>Lunettes:Crayon:Poste:Chemin</a:t>
            </a:r>
            <a:endParaRPr lang="en-US" sz="3000" b="0" u="none" strike="noStrike">
              <a:solidFill>
                <a:srgbClr val="000000"/>
              </a:solidFill>
              <a:effectLst/>
              <a:uFillTx/>
              <a:latin typeface="Arial"/>
            </a:endParaRPr>
          </a:p>
        </p:txBody>
      </p:sp>
      <p:sp>
        <p:nvSpPr>
          <p:cNvPr id="193" name="Google Shape;258;p25"/>
          <p:cNvSpPr/>
          <p:nvPr/>
        </p:nvSpPr>
        <p:spPr>
          <a:xfrm>
            <a:off x="609480" y="2612520"/>
            <a:ext cx="75960" cy="504360"/>
          </a:xfrm>
          <a:prstGeom prst="rect">
            <a:avLst/>
          </a:prstGeom>
          <a:solidFill>
            <a:srgbClr val="22D3EE"/>
          </a:solidFill>
          <a:ln w="0">
            <a:noFill/>
          </a:ln>
        </p:spPr>
        <p:style>
          <a:lnRef idx="0"/>
          <a:fillRef idx="0"/>
          <a:effectRef idx="0"/>
          <a:fontRef idx="minor"/>
        </p:style>
        <p:txBody>
          <a:bodyPr lIns="38160" rIns="38160" anchor="ctr">
            <a:noAutofit/>
          </a:bodyPr>
          <a:p>
            <a:pPr algn="ctr">
              <a:lnSpc>
                <a:spcPct val="100000"/>
              </a:lnSpc>
              <a:tabLst>
                <a:tab pos="0" algn="l"/>
              </a:tabLst>
            </a:pPr>
            <a:endParaRPr lang="fr-FR" sz="1800" b="0" u="none" strike="noStrike">
              <a:solidFill>
                <a:schemeClr val="dk1"/>
              </a:solidFill>
              <a:effectLst/>
              <a:uFillTx/>
              <a:latin typeface="Calibri"/>
            </a:endParaRPr>
          </a:p>
        </p:txBody>
      </p:sp>
      <p:sp>
        <p:nvSpPr>
          <p:cNvPr id="194" name="Google Shape;259;p25"/>
          <p:cNvSpPr/>
          <p:nvPr/>
        </p:nvSpPr>
        <p:spPr>
          <a:xfrm>
            <a:off x="-2371680" y="3902400"/>
            <a:ext cx="11048760" cy="304560"/>
          </a:xfrm>
          <a:prstGeom prst="rect">
            <a:avLst/>
          </a:prstGeom>
          <a:noFill/>
          <a:ln w="0">
            <a:noFill/>
          </a:ln>
        </p:spPr>
        <p:style>
          <a:lnRef idx="0"/>
          <a:fillRef idx="0"/>
          <a:effectRef idx="0"/>
          <a:fontRef idx="minor"/>
        </p:style>
        <p:txBody>
          <a:bodyPr lIns="190440" tIns="0" rIns="0" bIns="0" anchor="t">
            <a:spAutoFit/>
          </a:bodyPr>
          <a:p>
            <a:pPr algn="ctr">
              <a:lnSpc>
                <a:spcPct val="160000"/>
              </a:lnSpc>
              <a:tabLst>
                <a:tab pos="0" algn="l"/>
              </a:tabLst>
            </a:pPr>
            <a:r>
              <a:rPr lang="en-US" sz="1500" b="0" u="none" strike="noStrike">
                <a:solidFill>
                  <a:srgbClr val="22D3EE"/>
                </a:solidFill>
                <a:effectLst/>
                <a:uFillTx/>
                <a:latin typeface="Inter"/>
                <a:ea typeface="Inter"/>
              </a:rPr>
              <a:t>Facile pour le cerveau, impossible pour la machine.</a:t>
            </a:r>
            <a:endParaRPr lang="en-US" sz="1500" b="0" u="none" strike="noStrike">
              <a:solidFill>
                <a:srgbClr val="000000"/>
              </a:solidFill>
              <a:effectLst/>
              <a:uFillTx/>
              <a:latin typeface="Arial"/>
            </a:endParaRPr>
          </a:p>
        </p:txBody>
      </p:sp>
      <p:pic>
        <p:nvPicPr>
          <p:cNvPr id="195" name="Google Shape;260;p25" descr="image.png"/>
          <p:cNvPicPr/>
          <p:nvPr/>
        </p:nvPicPr>
        <p:blipFill>
          <a:blip r:embed="rId2"/>
          <a:stretch/>
        </p:blipFill>
        <p:spPr>
          <a:xfrm>
            <a:off x="685800" y="3959280"/>
            <a:ext cx="190080" cy="190080"/>
          </a:xfrm>
          <a:prstGeom prst="rect">
            <a:avLst/>
          </a:prstGeom>
          <a:noFill/>
          <a:ln w="0">
            <a:noFill/>
          </a:ln>
        </p:spPr>
      </p:pic>
    </p:spTree>
  </p:cSld>
  <mc:AlternateContent>
    <mc:Choice Requires="p14">
      <p:transition spd="slow" p14:dur="2000"/>
    </mc:Choice>
    <mc:Fallback>
      <p:transition spd="slow"/>
    </mc:Fallback>
  </mc:AlternateContent>
  <p:timing>
    <p:tnLst>
      <p:par>
        <p:cTn id="256" dur="indefinite" restart="never" nodeType="tmRoot">
          <p:childTnLst>
            <p:seq>
              <p:cTn id="257" dur="indefinite" nodeType="mainSeq">
                <p:childTnLst>
                  <p:par>
                    <p:cTn id="258" fill="hold">
                      <p:stCondLst>
                        <p:cond delay="indefinite"/>
                      </p:stCondLst>
                      <p:childTnLst>
                        <p:par>
                          <p:cTn id="259" fill="hold">
                            <p:stCondLst>
                              <p:cond delay="0"/>
                            </p:stCondLst>
                            <p:childTnLst>
                              <p:par>
                                <p:cTn id="260" presetID="1" presetClass="entr" fill="hold" nodeType="clickEffect">
                                  <p:stCondLst>
                                    <p:cond delay="0"/>
                                  </p:stCondLst>
                                  <p:childTnLst>
                                    <p:set>
                                      <p:cBhvr>
                                        <p:cTn id="261" dur="1" fill="hold">
                                          <p:stCondLst>
                                            <p:cond delay="0"/>
                                          </p:stCondLst>
                                        </p:cTn>
                                        <p:tgtEl>
                                          <p:spTgt spid="192"/>
                                        </p:tgtEl>
                                        <p:attrNameLst>
                                          <p:attrName>style.visibility</p:attrName>
                                        </p:attrNameLst>
                                      </p:cBhvr>
                                      <p:to>
                                        <p:strVal val="visible"/>
                                      </p:to>
                                    </p:set>
                                  </p:childTnLst>
                                </p:cTn>
                              </p:par>
                              <p:par>
                                <p:cTn id="262" presetID="1" presetClass="entr" fill="hold" nodeType="withEffect">
                                  <p:stCondLst>
                                    <p:cond delay="0"/>
                                  </p:stCondLst>
                                  <p:childTnLst>
                                    <p:set>
                                      <p:cBhvr>
                                        <p:cTn id="263" dur="1" fill="hold">
                                          <p:stCondLst>
                                            <p:cond delay="0"/>
                                          </p:stCondLst>
                                        </p:cTn>
                                        <p:tgtEl>
                                          <p:spTgt spid="193"/>
                                        </p:tgtEl>
                                        <p:attrNameLst>
                                          <p:attrName>style.visibility</p:attrName>
                                        </p:attrNameLst>
                                      </p:cBhvr>
                                      <p:to>
                                        <p:strVal val="visible"/>
                                      </p:to>
                                    </p:set>
                                  </p:childTnLst>
                                </p:cTn>
                              </p:par>
                            </p:childTnLst>
                          </p:cTn>
                        </p:par>
                      </p:childTnLst>
                    </p:cTn>
                  </p:par>
                  <p:par>
                    <p:cTn id="264" fill="hold">
                      <p:stCondLst>
                        <p:cond delay="indefinite"/>
                      </p:stCondLst>
                      <p:childTnLst>
                        <p:par>
                          <p:cTn id="265" fill="hold">
                            <p:stCondLst>
                              <p:cond delay="0"/>
                            </p:stCondLst>
                            <p:childTnLst>
                              <p:par>
                                <p:cTn id="266" presetID="1" presetClass="entr" fill="hold" nodeType="clickEffect">
                                  <p:stCondLst>
                                    <p:cond delay="0"/>
                                  </p:stCondLst>
                                  <p:childTnLst>
                                    <p:set>
                                      <p:cBhvr>
                                        <p:cTn id="267" dur="1" fill="hold">
                                          <p:stCondLst>
                                            <p:cond delay="0"/>
                                          </p:stCondLst>
                                        </p:cTn>
                                        <p:tgtEl>
                                          <p:spTgt spid="194"/>
                                        </p:tgtEl>
                                        <p:attrNameLst>
                                          <p:attrName>style.visibility</p:attrName>
                                        </p:attrNameLst>
                                      </p:cBhvr>
                                      <p:to>
                                        <p:strVal val="visible"/>
                                      </p:to>
                                    </p:set>
                                  </p:childTnLst>
                                </p:cTn>
                              </p:par>
                              <p:par>
                                <p:cTn id="268" presetID="1" presetClass="entr" fill="hold" nodeType="withEffect">
                                  <p:stCondLst>
                                    <p:cond delay="0"/>
                                  </p:stCondLst>
                                  <p:childTnLst>
                                    <p:set>
                                      <p:cBhvr>
                                        <p:cTn id="269" dur="1" fill="hold">
                                          <p:stCondLst>
                                            <p:cond delay="0"/>
                                          </p:stCondLst>
                                        </p:cTn>
                                        <p:tgtEl>
                                          <p:spTgt spid="1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6" name="Google Shape;265;p26" descr="image.png"/>
          <p:cNvPicPr/>
          <p:nvPr/>
        </p:nvPicPr>
        <p:blipFill>
          <a:blip r:embed="rId1"/>
          <a:stretch/>
        </p:blipFill>
        <p:spPr>
          <a:xfrm>
            <a:off x="0" y="0"/>
            <a:ext cx="12191760" cy="6857640"/>
          </a:xfrm>
          <a:prstGeom prst="rect">
            <a:avLst/>
          </a:prstGeom>
          <a:noFill/>
          <a:ln w="0">
            <a:noFill/>
          </a:ln>
        </p:spPr>
      </p:pic>
      <p:pic>
        <p:nvPicPr>
          <p:cNvPr id="197" name="Google Shape;266;p26" descr="image.png"/>
          <p:cNvPicPr/>
          <p:nvPr/>
        </p:nvPicPr>
        <p:blipFill>
          <a:blip r:embed="rId2"/>
          <a:stretch/>
        </p:blipFill>
        <p:spPr>
          <a:xfrm>
            <a:off x="571680" y="1514520"/>
            <a:ext cx="3492360" cy="4771800"/>
          </a:xfrm>
          <a:prstGeom prst="rect">
            <a:avLst/>
          </a:prstGeom>
          <a:noFill/>
          <a:ln w="0">
            <a:noFill/>
          </a:ln>
        </p:spPr>
      </p:pic>
      <p:pic>
        <p:nvPicPr>
          <p:cNvPr id="198" name="Google Shape;267;p26" descr="image.png"/>
          <p:cNvPicPr/>
          <p:nvPr/>
        </p:nvPicPr>
        <p:blipFill>
          <a:blip r:embed="rId3"/>
          <a:stretch/>
        </p:blipFill>
        <p:spPr>
          <a:xfrm>
            <a:off x="4349880" y="1514520"/>
            <a:ext cx="3492360" cy="4771800"/>
          </a:xfrm>
          <a:prstGeom prst="rect">
            <a:avLst/>
          </a:prstGeom>
          <a:noFill/>
          <a:ln w="0">
            <a:noFill/>
          </a:ln>
        </p:spPr>
      </p:pic>
      <p:pic>
        <p:nvPicPr>
          <p:cNvPr id="199" name="Google Shape;268;p26" descr="image.png"/>
          <p:cNvPicPr/>
          <p:nvPr/>
        </p:nvPicPr>
        <p:blipFill>
          <a:blip r:embed="rId4"/>
          <a:stretch/>
        </p:blipFill>
        <p:spPr>
          <a:xfrm>
            <a:off x="8128080" y="1514520"/>
            <a:ext cx="3492360" cy="4771800"/>
          </a:xfrm>
          <a:prstGeom prst="rect">
            <a:avLst/>
          </a:prstGeom>
          <a:noFill/>
          <a:ln w="0">
            <a:noFill/>
          </a:ln>
        </p:spPr>
      </p:pic>
      <p:sp>
        <p:nvSpPr>
          <p:cNvPr id="200" name="Google Shape;269;p26"/>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Mémorisation : La Phonétique</a:t>
            </a:r>
            <a:endParaRPr lang="en-US" sz="3600" b="0" u="none" strike="noStrike">
              <a:solidFill>
                <a:srgbClr val="000000"/>
              </a:solidFill>
              <a:effectLst/>
              <a:uFillTx/>
              <a:latin typeface="Arial"/>
            </a:endParaRPr>
          </a:p>
        </p:txBody>
      </p:sp>
      <p:sp>
        <p:nvSpPr>
          <p:cNvPr id="201" name="Google Shape;270;p26"/>
          <p:cNvSpPr/>
          <p:nvPr/>
        </p:nvSpPr>
        <p:spPr>
          <a:xfrm>
            <a:off x="1672920" y="2467080"/>
            <a:ext cx="1289520" cy="323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100" b="0" u="none" strike="noStrike">
                <a:solidFill>
                  <a:srgbClr val="E2E8F0"/>
                </a:solidFill>
                <a:effectLst/>
                <a:uFillTx/>
                <a:latin typeface="Inter ExtraBold"/>
                <a:ea typeface="Inter ExtraBold"/>
              </a:rPr>
              <a:t>La Phrase</a:t>
            </a:r>
            <a:endParaRPr lang="en-US" sz="2100" b="0" u="none" strike="noStrike">
              <a:solidFill>
                <a:srgbClr val="000000"/>
              </a:solidFill>
              <a:effectLst/>
              <a:uFillTx/>
              <a:latin typeface="Arial"/>
            </a:endParaRPr>
          </a:p>
        </p:txBody>
      </p:sp>
      <p:sp>
        <p:nvSpPr>
          <p:cNvPr id="202" name="Google Shape;271;p26"/>
          <p:cNvSpPr/>
          <p:nvPr/>
        </p:nvSpPr>
        <p:spPr>
          <a:xfrm>
            <a:off x="993600" y="3133800"/>
            <a:ext cx="264744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i="1" u="none" strike="noStrike">
                <a:solidFill>
                  <a:srgbClr val="CBD5E1"/>
                </a:solidFill>
                <a:effectLst/>
                <a:uFillTx/>
                <a:latin typeface="Inter"/>
                <a:ea typeface="Inter"/>
              </a:rPr>
              <a:t>"J'aime les vacances à deux"</a:t>
            </a:r>
            <a:endParaRPr lang="en-US" sz="1500" b="0" u="none" strike="noStrike">
              <a:solidFill>
                <a:srgbClr val="000000"/>
              </a:solidFill>
              <a:effectLst/>
              <a:uFillTx/>
              <a:latin typeface="Arial"/>
            </a:endParaRPr>
          </a:p>
        </p:txBody>
      </p:sp>
      <p:sp>
        <p:nvSpPr>
          <p:cNvPr id="203" name="Google Shape;272;p26"/>
          <p:cNvSpPr/>
          <p:nvPr/>
        </p:nvSpPr>
        <p:spPr>
          <a:xfrm>
            <a:off x="2198520" y="3819600"/>
            <a:ext cx="237600" cy="34272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250" b="0" u="none" strike="noStrike">
                <a:solidFill>
                  <a:srgbClr val="22D3EE"/>
                </a:solidFill>
                <a:effectLst/>
                <a:uFillTx/>
                <a:latin typeface="Inter"/>
                <a:ea typeface="Inter"/>
              </a:rPr>
              <a:t>↓</a:t>
            </a:r>
            <a:endParaRPr lang="en-US" sz="2250" b="0" u="none" strike="noStrike">
              <a:solidFill>
                <a:srgbClr val="000000"/>
              </a:solidFill>
              <a:effectLst/>
              <a:uFillTx/>
              <a:latin typeface="Arial"/>
            </a:endParaRPr>
          </a:p>
        </p:txBody>
      </p:sp>
      <p:pic>
        <p:nvPicPr>
          <p:cNvPr id="204" name="Google Shape;273;p26" descr="image.png"/>
          <p:cNvPicPr/>
          <p:nvPr/>
        </p:nvPicPr>
        <p:blipFill>
          <a:blip r:embed="rId5"/>
          <a:stretch/>
        </p:blipFill>
        <p:spPr>
          <a:xfrm>
            <a:off x="1660320" y="4257720"/>
            <a:ext cx="1314000" cy="403560"/>
          </a:xfrm>
          <a:prstGeom prst="rect">
            <a:avLst/>
          </a:prstGeom>
          <a:noFill/>
          <a:ln w="0">
            <a:noFill/>
          </a:ln>
        </p:spPr>
      </p:pic>
      <p:sp>
        <p:nvSpPr>
          <p:cNvPr id="205" name="Google Shape;274;p26"/>
          <p:cNvSpPr/>
          <p:nvPr/>
        </p:nvSpPr>
        <p:spPr>
          <a:xfrm>
            <a:off x="5451120" y="2467080"/>
            <a:ext cx="1289520" cy="323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100" b="0" u="none" strike="noStrike">
                <a:solidFill>
                  <a:srgbClr val="E2E8F0"/>
                </a:solidFill>
                <a:effectLst/>
                <a:uFillTx/>
                <a:latin typeface="Inter ExtraBold"/>
                <a:ea typeface="Inter ExtraBold"/>
              </a:rPr>
              <a:t>La Phrase</a:t>
            </a:r>
            <a:endParaRPr lang="en-US" sz="2100" b="0" u="none" strike="noStrike">
              <a:solidFill>
                <a:srgbClr val="000000"/>
              </a:solidFill>
              <a:effectLst/>
              <a:uFillTx/>
              <a:latin typeface="Arial"/>
            </a:endParaRPr>
          </a:p>
        </p:txBody>
      </p:sp>
      <p:sp>
        <p:nvSpPr>
          <p:cNvPr id="206" name="Google Shape;275;p26"/>
          <p:cNvSpPr/>
          <p:nvPr/>
        </p:nvSpPr>
        <p:spPr>
          <a:xfrm>
            <a:off x="5062680" y="3133800"/>
            <a:ext cx="206640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i="1" u="none" strike="noStrike">
                <a:solidFill>
                  <a:srgbClr val="CBD5E1"/>
                </a:solidFill>
                <a:effectLst/>
                <a:uFillTx/>
                <a:latin typeface="Inter"/>
                <a:ea typeface="Inter"/>
              </a:rPr>
              <a:t>"Deux cadeaux à noël"</a:t>
            </a:r>
            <a:endParaRPr lang="en-US" sz="1500" b="0" u="none" strike="noStrike">
              <a:solidFill>
                <a:srgbClr val="000000"/>
              </a:solidFill>
              <a:effectLst/>
              <a:uFillTx/>
              <a:latin typeface="Arial"/>
            </a:endParaRPr>
          </a:p>
        </p:txBody>
      </p:sp>
      <p:sp>
        <p:nvSpPr>
          <p:cNvPr id="207" name="Google Shape;276;p26"/>
          <p:cNvSpPr/>
          <p:nvPr/>
        </p:nvSpPr>
        <p:spPr>
          <a:xfrm>
            <a:off x="5977080" y="3819600"/>
            <a:ext cx="237600" cy="34272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250" b="0" u="none" strike="noStrike">
                <a:solidFill>
                  <a:srgbClr val="22D3EE"/>
                </a:solidFill>
                <a:effectLst/>
                <a:uFillTx/>
                <a:latin typeface="Inter"/>
                <a:ea typeface="Inter"/>
              </a:rPr>
              <a:t>↓</a:t>
            </a:r>
            <a:endParaRPr lang="en-US" sz="2250" b="0" u="none" strike="noStrike">
              <a:solidFill>
                <a:srgbClr val="000000"/>
              </a:solidFill>
              <a:effectLst/>
              <a:uFillTx/>
              <a:latin typeface="Arial"/>
            </a:endParaRPr>
          </a:p>
        </p:txBody>
      </p:sp>
      <p:pic>
        <p:nvPicPr>
          <p:cNvPr id="208" name="Google Shape;277;p26" descr="image.png"/>
          <p:cNvPicPr/>
          <p:nvPr/>
        </p:nvPicPr>
        <p:blipFill>
          <a:blip r:embed="rId6"/>
          <a:stretch/>
        </p:blipFill>
        <p:spPr>
          <a:xfrm>
            <a:off x="5372280" y="4257720"/>
            <a:ext cx="1447560" cy="403560"/>
          </a:xfrm>
          <a:prstGeom prst="rect">
            <a:avLst/>
          </a:prstGeom>
          <a:noFill/>
          <a:ln w="0">
            <a:noFill/>
          </a:ln>
        </p:spPr>
      </p:pic>
      <p:sp>
        <p:nvSpPr>
          <p:cNvPr id="209" name="Google Shape;278;p26"/>
          <p:cNvSpPr/>
          <p:nvPr/>
        </p:nvSpPr>
        <p:spPr>
          <a:xfrm>
            <a:off x="9229320" y="2467080"/>
            <a:ext cx="1289520" cy="323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100" b="0" u="none" strike="noStrike">
                <a:solidFill>
                  <a:srgbClr val="E2E8F0"/>
                </a:solidFill>
                <a:effectLst/>
                <a:uFillTx/>
                <a:latin typeface="Inter ExtraBold"/>
                <a:ea typeface="Inter ExtraBold"/>
              </a:rPr>
              <a:t>La Phrase</a:t>
            </a:r>
            <a:endParaRPr lang="en-US" sz="2100" b="0" u="none" strike="noStrike">
              <a:solidFill>
                <a:srgbClr val="000000"/>
              </a:solidFill>
              <a:effectLst/>
              <a:uFillTx/>
              <a:latin typeface="Arial"/>
            </a:endParaRPr>
          </a:p>
        </p:txBody>
      </p:sp>
      <p:sp>
        <p:nvSpPr>
          <p:cNvPr id="210" name="Google Shape;279;p26"/>
          <p:cNvSpPr/>
          <p:nvPr/>
        </p:nvSpPr>
        <p:spPr>
          <a:xfrm>
            <a:off x="8731440" y="3133800"/>
            <a:ext cx="228564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i="1" u="none" strike="noStrike">
                <a:solidFill>
                  <a:srgbClr val="CBD5E1"/>
                </a:solidFill>
                <a:effectLst/>
                <a:uFillTx/>
                <a:latin typeface="Inter"/>
                <a:ea typeface="Inter"/>
              </a:rPr>
              <a:t>"Le bac et ensuite la fac"</a:t>
            </a:r>
            <a:endParaRPr lang="en-US" sz="1500" b="0" u="none" strike="noStrike">
              <a:solidFill>
                <a:srgbClr val="000000"/>
              </a:solidFill>
              <a:effectLst/>
              <a:uFillTx/>
              <a:latin typeface="Arial"/>
            </a:endParaRPr>
          </a:p>
        </p:txBody>
      </p:sp>
      <p:sp>
        <p:nvSpPr>
          <p:cNvPr id="211" name="Google Shape;280;p26"/>
          <p:cNvSpPr/>
          <p:nvPr/>
        </p:nvSpPr>
        <p:spPr>
          <a:xfrm>
            <a:off x="9755280" y="3819600"/>
            <a:ext cx="237600" cy="34272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250" b="0" u="none" strike="noStrike">
                <a:solidFill>
                  <a:srgbClr val="22D3EE"/>
                </a:solidFill>
                <a:effectLst/>
                <a:uFillTx/>
                <a:latin typeface="Inter"/>
                <a:ea typeface="Inter"/>
              </a:rPr>
              <a:t>↓</a:t>
            </a:r>
            <a:endParaRPr lang="en-US" sz="2250" b="0" u="none" strike="noStrike">
              <a:solidFill>
                <a:srgbClr val="000000"/>
              </a:solidFill>
              <a:effectLst/>
              <a:uFillTx/>
              <a:latin typeface="Arial"/>
            </a:endParaRPr>
          </a:p>
        </p:txBody>
      </p:sp>
      <p:pic>
        <p:nvPicPr>
          <p:cNvPr id="212" name="Google Shape;281;p26" descr="image.png"/>
          <p:cNvPicPr/>
          <p:nvPr/>
        </p:nvPicPr>
        <p:blipFill>
          <a:blip r:embed="rId7"/>
          <a:stretch/>
        </p:blipFill>
        <p:spPr>
          <a:xfrm>
            <a:off x="9150480" y="4257720"/>
            <a:ext cx="1447560" cy="403560"/>
          </a:xfrm>
          <a:prstGeom prst="rect">
            <a:avLst/>
          </a:prstGeom>
          <a:noFill/>
          <a:ln w="0">
            <a:noFill/>
          </a:ln>
        </p:spPr>
      </p:pic>
      <p:pic>
        <p:nvPicPr>
          <p:cNvPr id="213" name="Google Shape;282;p26" descr="image.png"/>
          <p:cNvPicPr/>
          <p:nvPr/>
        </p:nvPicPr>
        <p:blipFill>
          <a:blip r:embed="rId8"/>
          <a:stretch/>
        </p:blipFill>
        <p:spPr>
          <a:xfrm>
            <a:off x="2127240" y="1847880"/>
            <a:ext cx="380520" cy="380520"/>
          </a:xfrm>
          <a:prstGeom prst="rect">
            <a:avLst/>
          </a:prstGeom>
          <a:noFill/>
          <a:ln w="0">
            <a:noFill/>
          </a:ln>
        </p:spPr>
      </p:pic>
      <p:pic>
        <p:nvPicPr>
          <p:cNvPr id="214" name="Google Shape;283;p26" descr="image.png"/>
          <p:cNvPicPr/>
          <p:nvPr/>
        </p:nvPicPr>
        <p:blipFill>
          <a:blip r:embed="rId9"/>
          <a:stretch/>
        </p:blipFill>
        <p:spPr>
          <a:xfrm>
            <a:off x="5905440" y="1847880"/>
            <a:ext cx="380520" cy="380520"/>
          </a:xfrm>
          <a:prstGeom prst="rect">
            <a:avLst/>
          </a:prstGeom>
          <a:noFill/>
          <a:ln w="0">
            <a:noFill/>
          </a:ln>
        </p:spPr>
      </p:pic>
      <p:pic>
        <p:nvPicPr>
          <p:cNvPr id="215" name="Google Shape;284;p26" descr="image.png"/>
          <p:cNvPicPr/>
          <p:nvPr/>
        </p:nvPicPr>
        <p:blipFill>
          <a:blip r:embed="rId10"/>
          <a:stretch/>
        </p:blipFill>
        <p:spPr>
          <a:xfrm>
            <a:off x="9636120" y="1847880"/>
            <a:ext cx="475920" cy="380520"/>
          </a:xfrm>
          <a:prstGeom prst="rect">
            <a:avLst/>
          </a:prstGeom>
          <a:noFill/>
          <a:ln w="0">
            <a:noFill/>
          </a:ln>
        </p:spPr>
      </p:pic>
    </p:spTree>
  </p:cSld>
  <mc:AlternateContent>
    <mc:Choice Requires="p14">
      <p:transition spd="slow" p14:dur="2000"/>
    </mc:Choice>
    <mc:Fallback>
      <p:transition spd="slow"/>
    </mc:Fallback>
  </mc:AlternateContent>
  <p:timing>
    <p:tnLst>
      <p:par>
        <p:cTn id="270" dur="indefinite" restart="never" nodeType="tmRoot">
          <p:childTnLst>
            <p:seq>
              <p:cTn id="271" dur="indefinite" nodeType="mainSeq">
                <p:childTnLst>
                  <p:par>
                    <p:cTn id="272" fill="hold">
                      <p:stCondLst>
                        <p:cond delay="indefinite"/>
                      </p:stCondLst>
                      <p:childTnLst>
                        <p:par>
                          <p:cTn id="273" fill="hold">
                            <p:stCondLst>
                              <p:cond delay="0"/>
                            </p:stCondLst>
                            <p:childTnLst>
                              <p:par>
                                <p:cTn id="274" presetID="1" presetClass="entr" fill="hold" nodeType="clickEffect">
                                  <p:stCondLst>
                                    <p:cond delay="0"/>
                                  </p:stCondLst>
                                  <p:childTnLst>
                                    <p:set>
                                      <p:cBhvr>
                                        <p:cTn id="275" dur="1" fill="hold">
                                          <p:stCondLst>
                                            <p:cond delay="0"/>
                                          </p:stCondLst>
                                        </p:cTn>
                                        <p:tgtEl>
                                          <p:spTgt spid="213"/>
                                        </p:tgtEl>
                                        <p:attrNameLst>
                                          <p:attrName>style.visibility</p:attrName>
                                        </p:attrNameLst>
                                      </p:cBhvr>
                                      <p:to>
                                        <p:strVal val="visible"/>
                                      </p:to>
                                    </p:set>
                                  </p:childTnLst>
                                </p:cTn>
                              </p:par>
                              <p:par>
                                <p:cTn id="276" presetID="1" presetClass="entr" fill="hold" nodeType="withEffect">
                                  <p:stCondLst>
                                    <p:cond delay="0"/>
                                  </p:stCondLst>
                                  <p:childTnLst>
                                    <p:set>
                                      <p:cBhvr>
                                        <p:cTn id="277" dur="1" fill="hold">
                                          <p:stCondLst>
                                            <p:cond delay="0"/>
                                          </p:stCondLst>
                                        </p:cTn>
                                        <p:tgtEl>
                                          <p:spTgt spid="201"/>
                                        </p:tgtEl>
                                        <p:attrNameLst>
                                          <p:attrName>style.visibility</p:attrName>
                                        </p:attrNameLst>
                                      </p:cBhvr>
                                      <p:to>
                                        <p:strVal val="visible"/>
                                      </p:to>
                                    </p:set>
                                  </p:childTnLst>
                                </p:cTn>
                              </p:par>
                              <p:par>
                                <p:cTn id="278" presetID="1" presetClass="entr" fill="hold" nodeType="withEffect">
                                  <p:stCondLst>
                                    <p:cond delay="0"/>
                                  </p:stCondLst>
                                  <p:childTnLst>
                                    <p:set>
                                      <p:cBhvr>
                                        <p:cTn id="279" dur="1" fill="hold">
                                          <p:stCondLst>
                                            <p:cond delay="0"/>
                                          </p:stCondLst>
                                        </p:cTn>
                                        <p:tgtEl>
                                          <p:spTgt spid="202"/>
                                        </p:tgtEl>
                                        <p:attrNameLst>
                                          <p:attrName>style.visibility</p:attrName>
                                        </p:attrNameLst>
                                      </p:cBhvr>
                                      <p:to>
                                        <p:strVal val="visible"/>
                                      </p:to>
                                    </p:set>
                                  </p:childTnLst>
                                </p:cTn>
                              </p:par>
                              <p:par>
                                <p:cTn id="280" presetID="1" presetClass="entr" fill="hold" nodeType="withEffect">
                                  <p:stCondLst>
                                    <p:cond delay="0"/>
                                  </p:stCondLst>
                                  <p:childTnLst>
                                    <p:set>
                                      <p:cBhvr>
                                        <p:cTn id="281" dur="1" fill="hold">
                                          <p:stCondLst>
                                            <p:cond delay="0"/>
                                          </p:stCondLst>
                                        </p:cTn>
                                        <p:tgtEl>
                                          <p:spTgt spid="197"/>
                                        </p:tgtEl>
                                        <p:attrNameLst>
                                          <p:attrName>style.visibility</p:attrName>
                                        </p:attrNameLst>
                                      </p:cBhvr>
                                      <p:to>
                                        <p:strVal val="visible"/>
                                      </p:to>
                                    </p:set>
                                  </p:childTnLst>
                                </p:cTn>
                              </p:par>
                            </p:childTnLst>
                          </p:cTn>
                        </p:par>
                      </p:childTnLst>
                    </p:cTn>
                  </p:par>
                  <p:par>
                    <p:cTn id="282" fill="hold">
                      <p:stCondLst>
                        <p:cond delay="indefinite"/>
                      </p:stCondLst>
                      <p:childTnLst>
                        <p:par>
                          <p:cTn id="283" fill="hold">
                            <p:stCondLst>
                              <p:cond delay="0"/>
                            </p:stCondLst>
                            <p:childTnLst>
                              <p:par>
                                <p:cTn id="284" presetID="1" presetClass="entr" fill="hold" nodeType="clickEffect">
                                  <p:stCondLst>
                                    <p:cond delay="0"/>
                                  </p:stCondLst>
                                  <p:childTnLst>
                                    <p:set>
                                      <p:cBhvr>
                                        <p:cTn id="285" dur="1" fill="hold">
                                          <p:stCondLst>
                                            <p:cond delay="0"/>
                                          </p:stCondLst>
                                        </p:cTn>
                                        <p:tgtEl>
                                          <p:spTgt spid="203"/>
                                        </p:tgtEl>
                                        <p:attrNameLst>
                                          <p:attrName>style.visibility</p:attrName>
                                        </p:attrNameLst>
                                      </p:cBhvr>
                                      <p:to>
                                        <p:strVal val="visible"/>
                                      </p:to>
                                    </p:set>
                                  </p:childTnLst>
                                </p:cTn>
                              </p:par>
                              <p:par>
                                <p:cTn id="286" presetID="1" presetClass="entr" fill="hold" nodeType="withEffect">
                                  <p:stCondLst>
                                    <p:cond delay="0"/>
                                  </p:stCondLst>
                                  <p:childTnLst>
                                    <p:set>
                                      <p:cBhvr>
                                        <p:cTn id="287" dur="1" fill="hold">
                                          <p:stCondLst>
                                            <p:cond delay="0"/>
                                          </p:stCondLst>
                                        </p:cTn>
                                        <p:tgtEl>
                                          <p:spTgt spid="204"/>
                                        </p:tgtEl>
                                        <p:attrNameLst>
                                          <p:attrName>style.visibility</p:attrName>
                                        </p:attrNameLst>
                                      </p:cBhvr>
                                      <p:to>
                                        <p:strVal val="visible"/>
                                      </p:to>
                                    </p:set>
                                  </p:childTnLst>
                                </p:cTn>
                              </p:par>
                            </p:childTnLst>
                          </p:cTn>
                        </p:par>
                      </p:childTnLst>
                    </p:cTn>
                  </p:par>
                  <p:par>
                    <p:cTn id="288" fill="hold">
                      <p:stCondLst>
                        <p:cond delay="indefinite"/>
                      </p:stCondLst>
                      <p:childTnLst>
                        <p:par>
                          <p:cTn id="289" fill="hold">
                            <p:stCondLst>
                              <p:cond delay="0"/>
                            </p:stCondLst>
                            <p:childTnLst>
                              <p:par>
                                <p:cTn id="290" presetID="1" presetClass="entr" fill="hold" nodeType="clickEffect">
                                  <p:stCondLst>
                                    <p:cond delay="0"/>
                                  </p:stCondLst>
                                  <p:childTnLst>
                                    <p:set>
                                      <p:cBhvr>
                                        <p:cTn id="291" dur="1" fill="hold">
                                          <p:stCondLst>
                                            <p:cond delay="0"/>
                                          </p:stCondLst>
                                        </p:cTn>
                                        <p:tgtEl>
                                          <p:spTgt spid="198"/>
                                        </p:tgtEl>
                                        <p:attrNameLst>
                                          <p:attrName>style.visibility</p:attrName>
                                        </p:attrNameLst>
                                      </p:cBhvr>
                                      <p:to>
                                        <p:strVal val="visible"/>
                                      </p:to>
                                    </p:set>
                                  </p:childTnLst>
                                </p:cTn>
                              </p:par>
                              <p:par>
                                <p:cTn id="292" presetID="1" presetClass="entr" fill="hold" nodeType="withEffect">
                                  <p:stCondLst>
                                    <p:cond delay="0"/>
                                  </p:stCondLst>
                                  <p:childTnLst>
                                    <p:set>
                                      <p:cBhvr>
                                        <p:cTn id="293" dur="1" fill="hold">
                                          <p:stCondLst>
                                            <p:cond delay="0"/>
                                          </p:stCondLst>
                                        </p:cTn>
                                        <p:tgtEl>
                                          <p:spTgt spid="214"/>
                                        </p:tgtEl>
                                        <p:attrNameLst>
                                          <p:attrName>style.visibility</p:attrName>
                                        </p:attrNameLst>
                                      </p:cBhvr>
                                      <p:to>
                                        <p:strVal val="visible"/>
                                      </p:to>
                                    </p:set>
                                  </p:childTnLst>
                                </p:cTn>
                              </p:par>
                              <p:par>
                                <p:cTn id="294" presetID="1" presetClass="entr" fill="hold" nodeType="withEffect">
                                  <p:stCondLst>
                                    <p:cond delay="0"/>
                                  </p:stCondLst>
                                  <p:childTnLst>
                                    <p:set>
                                      <p:cBhvr>
                                        <p:cTn id="295" dur="1" fill="hold">
                                          <p:stCondLst>
                                            <p:cond delay="0"/>
                                          </p:stCondLst>
                                        </p:cTn>
                                        <p:tgtEl>
                                          <p:spTgt spid="205"/>
                                        </p:tgtEl>
                                        <p:attrNameLst>
                                          <p:attrName>style.visibility</p:attrName>
                                        </p:attrNameLst>
                                      </p:cBhvr>
                                      <p:to>
                                        <p:strVal val="visible"/>
                                      </p:to>
                                    </p:set>
                                  </p:childTnLst>
                                </p:cTn>
                              </p:par>
                              <p:par>
                                <p:cTn id="296" presetID="1" presetClass="entr" fill="hold" nodeType="withEffect">
                                  <p:stCondLst>
                                    <p:cond delay="0"/>
                                  </p:stCondLst>
                                  <p:childTnLst>
                                    <p:set>
                                      <p:cBhvr>
                                        <p:cTn id="297" dur="1" fill="hold">
                                          <p:stCondLst>
                                            <p:cond delay="0"/>
                                          </p:stCondLst>
                                        </p:cTn>
                                        <p:tgtEl>
                                          <p:spTgt spid="206"/>
                                        </p:tgtEl>
                                        <p:attrNameLst>
                                          <p:attrName>style.visibility</p:attrName>
                                        </p:attrNameLst>
                                      </p:cBhvr>
                                      <p:to>
                                        <p:strVal val="visible"/>
                                      </p:to>
                                    </p:set>
                                  </p:childTnLst>
                                </p:cTn>
                              </p:par>
                            </p:childTnLst>
                          </p:cTn>
                        </p:par>
                      </p:childTnLst>
                    </p:cTn>
                  </p:par>
                  <p:par>
                    <p:cTn id="298" fill="hold">
                      <p:stCondLst>
                        <p:cond delay="indefinite"/>
                      </p:stCondLst>
                      <p:childTnLst>
                        <p:par>
                          <p:cTn id="299" fill="hold">
                            <p:stCondLst>
                              <p:cond delay="0"/>
                            </p:stCondLst>
                            <p:childTnLst>
                              <p:par>
                                <p:cTn id="300" presetID="1" presetClass="entr" fill="hold" nodeType="clickEffect">
                                  <p:stCondLst>
                                    <p:cond delay="0"/>
                                  </p:stCondLst>
                                  <p:childTnLst>
                                    <p:set>
                                      <p:cBhvr>
                                        <p:cTn id="301" dur="1" fill="hold">
                                          <p:stCondLst>
                                            <p:cond delay="0"/>
                                          </p:stCondLst>
                                        </p:cTn>
                                        <p:tgtEl>
                                          <p:spTgt spid="207"/>
                                        </p:tgtEl>
                                        <p:attrNameLst>
                                          <p:attrName>style.visibility</p:attrName>
                                        </p:attrNameLst>
                                      </p:cBhvr>
                                      <p:to>
                                        <p:strVal val="visible"/>
                                      </p:to>
                                    </p:set>
                                  </p:childTnLst>
                                </p:cTn>
                              </p:par>
                              <p:par>
                                <p:cTn id="302" presetID="1" presetClass="entr" fill="hold" nodeType="withEffect">
                                  <p:stCondLst>
                                    <p:cond delay="0"/>
                                  </p:stCondLst>
                                  <p:childTnLst>
                                    <p:set>
                                      <p:cBhvr>
                                        <p:cTn id="303" dur="1" fill="hold">
                                          <p:stCondLst>
                                            <p:cond delay="0"/>
                                          </p:stCondLst>
                                        </p:cTn>
                                        <p:tgtEl>
                                          <p:spTgt spid="208"/>
                                        </p:tgtEl>
                                        <p:attrNameLst>
                                          <p:attrName>style.visibility</p:attrName>
                                        </p:attrNameLst>
                                      </p:cBhvr>
                                      <p:to>
                                        <p:strVal val="visible"/>
                                      </p:to>
                                    </p:set>
                                  </p:childTnLst>
                                </p:cTn>
                              </p:par>
                            </p:childTnLst>
                          </p:cTn>
                        </p:par>
                      </p:childTnLst>
                    </p:cTn>
                  </p:par>
                  <p:par>
                    <p:cTn id="304" fill="hold">
                      <p:stCondLst>
                        <p:cond delay="indefinite"/>
                      </p:stCondLst>
                      <p:childTnLst>
                        <p:par>
                          <p:cTn id="305" fill="hold">
                            <p:stCondLst>
                              <p:cond delay="0"/>
                            </p:stCondLst>
                            <p:childTnLst>
                              <p:par>
                                <p:cTn id="306" presetID="1" presetClass="entr" fill="hold" nodeType="clickEffect">
                                  <p:stCondLst>
                                    <p:cond delay="0"/>
                                  </p:stCondLst>
                                  <p:childTnLst>
                                    <p:set>
                                      <p:cBhvr>
                                        <p:cTn id="307" dur="1" fill="hold">
                                          <p:stCondLst>
                                            <p:cond delay="0"/>
                                          </p:stCondLst>
                                        </p:cTn>
                                        <p:tgtEl>
                                          <p:spTgt spid="199"/>
                                        </p:tgtEl>
                                        <p:attrNameLst>
                                          <p:attrName>style.visibility</p:attrName>
                                        </p:attrNameLst>
                                      </p:cBhvr>
                                      <p:to>
                                        <p:strVal val="visible"/>
                                      </p:to>
                                    </p:set>
                                  </p:childTnLst>
                                </p:cTn>
                              </p:par>
                              <p:par>
                                <p:cTn id="308" presetID="1" presetClass="entr" fill="hold" nodeType="withEffect">
                                  <p:stCondLst>
                                    <p:cond delay="0"/>
                                  </p:stCondLst>
                                  <p:childTnLst>
                                    <p:set>
                                      <p:cBhvr>
                                        <p:cTn id="309" dur="1" fill="hold">
                                          <p:stCondLst>
                                            <p:cond delay="0"/>
                                          </p:stCondLst>
                                        </p:cTn>
                                        <p:tgtEl>
                                          <p:spTgt spid="215"/>
                                        </p:tgtEl>
                                        <p:attrNameLst>
                                          <p:attrName>style.visibility</p:attrName>
                                        </p:attrNameLst>
                                      </p:cBhvr>
                                      <p:to>
                                        <p:strVal val="visible"/>
                                      </p:to>
                                    </p:set>
                                  </p:childTnLst>
                                </p:cTn>
                              </p:par>
                              <p:par>
                                <p:cTn id="310" presetID="1" presetClass="entr" fill="hold" nodeType="withEffect">
                                  <p:stCondLst>
                                    <p:cond delay="0"/>
                                  </p:stCondLst>
                                  <p:childTnLst>
                                    <p:set>
                                      <p:cBhvr>
                                        <p:cTn id="311" dur="1" fill="hold">
                                          <p:stCondLst>
                                            <p:cond delay="0"/>
                                          </p:stCondLst>
                                        </p:cTn>
                                        <p:tgtEl>
                                          <p:spTgt spid="209"/>
                                        </p:tgtEl>
                                        <p:attrNameLst>
                                          <p:attrName>style.visibility</p:attrName>
                                        </p:attrNameLst>
                                      </p:cBhvr>
                                      <p:to>
                                        <p:strVal val="visible"/>
                                      </p:to>
                                    </p:set>
                                  </p:childTnLst>
                                </p:cTn>
                              </p:par>
                              <p:par>
                                <p:cTn id="312" presetID="1" presetClass="entr" fill="hold" nodeType="withEffect">
                                  <p:stCondLst>
                                    <p:cond delay="0"/>
                                  </p:stCondLst>
                                  <p:childTnLst>
                                    <p:set>
                                      <p:cBhvr>
                                        <p:cTn id="313" dur="1" fill="hold">
                                          <p:stCondLst>
                                            <p:cond delay="0"/>
                                          </p:stCondLst>
                                        </p:cTn>
                                        <p:tgtEl>
                                          <p:spTgt spid="210"/>
                                        </p:tgtEl>
                                        <p:attrNameLst>
                                          <p:attrName>style.visibility</p:attrName>
                                        </p:attrNameLst>
                                      </p:cBhvr>
                                      <p:to>
                                        <p:strVal val="visible"/>
                                      </p:to>
                                    </p:set>
                                  </p:childTnLst>
                                </p:cTn>
                              </p:par>
                            </p:childTnLst>
                          </p:cTn>
                        </p:par>
                      </p:childTnLst>
                    </p:cTn>
                  </p:par>
                  <p:par>
                    <p:cTn id="314" fill="hold">
                      <p:stCondLst>
                        <p:cond delay="indefinite"/>
                      </p:stCondLst>
                      <p:childTnLst>
                        <p:par>
                          <p:cTn id="315" fill="hold">
                            <p:stCondLst>
                              <p:cond delay="0"/>
                            </p:stCondLst>
                            <p:childTnLst>
                              <p:par>
                                <p:cTn id="316" presetID="1" presetClass="entr" fill="hold" nodeType="clickEffect">
                                  <p:stCondLst>
                                    <p:cond delay="0"/>
                                  </p:stCondLst>
                                  <p:childTnLst>
                                    <p:set>
                                      <p:cBhvr>
                                        <p:cTn id="317" dur="1" fill="hold">
                                          <p:stCondLst>
                                            <p:cond delay="0"/>
                                          </p:stCondLst>
                                        </p:cTn>
                                        <p:tgtEl>
                                          <p:spTgt spid="211"/>
                                        </p:tgtEl>
                                        <p:attrNameLst>
                                          <p:attrName>style.visibility</p:attrName>
                                        </p:attrNameLst>
                                      </p:cBhvr>
                                      <p:to>
                                        <p:strVal val="visible"/>
                                      </p:to>
                                    </p:set>
                                  </p:childTnLst>
                                </p:cTn>
                              </p:par>
                              <p:par>
                                <p:cTn id="318" presetID="1" presetClass="entr" fill="hold" nodeType="withEffect">
                                  <p:stCondLst>
                                    <p:cond delay="0"/>
                                  </p:stCondLst>
                                  <p:childTnLst>
                                    <p:set>
                                      <p:cBhvr>
                                        <p:cTn id="319"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6" name="Google Shape;289;p27" descr="image.png"/>
          <p:cNvPicPr/>
          <p:nvPr/>
        </p:nvPicPr>
        <p:blipFill>
          <a:blip r:embed="rId1"/>
          <a:stretch/>
        </p:blipFill>
        <p:spPr>
          <a:xfrm>
            <a:off x="0" y="0"/>
            <a:ext cx="12191760" cy="6857640"/>
          </a:xfrm>
          <a:prstGeom prst="rect">
            <a:avLst/>
          </a:prstGeom>
          <a:noFill/>
          <a:ln w="0">
            <a:noFill/>
          </a:ln>
        </p:spPr>
      </p:pic>
      <p:pic>
        <p:nvPicPr>
          <p:cNvPr id="217" name="Google Shape;290;p27" descr="image.png"/>
          <p:cNvPicPr/>
          <p:nvPr/>
        </p:nvPicPr>
        <p:blipFill>
          <a:blip r:embed="rId2"/>
          <a:stretch/>
        </p:blipFill>
        <p:spPr>
          <a:xfrm>
            <a:off x="6381720" y="1514520"/>
            <a:ext cx="5238360" cy="4771800"/>
          </a:xfrm>
          <a:prstGeom prst="rect">
            <a:avLst/>
          </a:prstGeom>
          <a:noFill/>
          <a:ln w="0">
            <a:noFill/>
          </a:ln>
        </p:spPr>
      </p:pic>
      <p:sp>
        <p:nvSpPr>
          <p:cNvPr id="218" name="Google Shape;291;p27"/>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Attention à la Divulgation</a:t>
            </a:r>
            <a:endParaRPr lang="en-US" sz="3600" b="0" u="none" strike="noStrike">
              <a:solidFill>
                <a:srgbClr val="000000"/>
              </a:solidFill>
              <a:effectLst/>
              <a:uFillTx/>
              <a:latin typeface="Arial"/>
            </a:endParaRPr>
          </a:p>
        </p:txBody>
      </p:sp>
      <p:sp>
        <p:nvSpPr>
          <p:cNvPr id="219" name="Google Shape;292;p27"/>
          <p:cNvSpPr/>
          <p:nvPr/>
        </p:nvSpPr>
        <p:spPr>
          <a:xfrm>
            <a:off x="571680" y="1995480"/>
            <a:ext cx="523836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Même le meilleur mot de passe ne sert à rien s'il est volé.</a:t>
            </a:r>
            <a:endParaRPr lang="en-US" sz="1500" b="0" u="none" strike="noStrike">
              <a:solidFill>
                <a:srgbClr val="000000"/>
              </a:solidFill>
              <a:effectLst/>
              <a:uFillTx/>
              <a:latin typeface="Arial"/>
            </a:endParaRPr>
          </a:p>
        </p:txBody>
      </p:sp>
      <p:pic>
        <p:nvPicPr>
          <p:cNvPr id="220" name="Google Shape;293;p27" descr="image.png"/>
          <p:cNvPicPr/>
          <p:nvPr/>
        </p:nvPicPr>
        <p:blipFill>
          <a:blip r:embed="rId3"/>
          <a:stretch/>
        </p:blipFill>
        <p:spPr>
          <a:xfrm>
            <a:off x="6391440" y="1523880"/>
            <a:ext cx="5219280" cy="4752720"/>
          </a:xfrm>
          <a:prstGeom prst="rect">
            <a:avLst/>
          </a:prstGeom>
          <a:noFill/>
          <a:ln w="0">
            <a:noFill/>
          </a:ln>
        </p:spPr>
      </p:pic>
      <p:sp>
        <p:nvSpPr>
          <p:cNvPr id="221" name="Google Shape;294;p27"/>
          <p:cNvSpPr/>
          <p:nvPr/>
        </p:nvSpPr>
        <p:spPr>
          <a:xfrm>
            <a:off x="952560" y="279576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Ordinateurs Publics :</a:t>
            </a:r>
            <a:r>
              <a:rPr lang="en-US" sz="1500" b="0" u="none" strike="noStrike">
                <a:solidFill>
                  <a:srgbClr val="CBD5E1"/>
                </a:solidFill>
                <a:effectLst/>
                <a:uFillTx/>
                <a:latin typeface="Inter"/>
                <a:ea typeface="Inter"/>
              </a:rPr>
              <a:t> Cybercafés, hôtels. Ils peuvent contenir des enregistreurs de frappe (Keyloggers).</a:t>
            </a:r>
            <a:endParaRPr lang="en-US" sz="1500" b="0" u="none" strike="noStrike">
              <a:solidFill>
                <a:srgbClr val="000000"/>
              </a:solidFill>
              <a:effectLst/>
              <a:uFillTx/>
              <a:latin typeface="Arial"/>
            </a:endParaRPr>
          </a:p>
        </p:txBody>
      </p:sp>
      <p:sp>
        <p:nvSpPr>
          <p:cNvPr id="222" name="Google Shape;295;p27"/>
          <p:cNvSpPr/>
          <p:nvPr/>
        </p:nvSpPr>
        <p:spPr>
          <a:xfrm>
            <a:off x="952560" y="359568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Shoulder Surfing :</a:t>
            </a:r>
            <a:r>
              <a:rPr lang="en-US" sz="1500" b="0" u="none" strike="noStrike">
                <a:solidFill>
                  <a:srgbClr val="CBD5E1"/>
                </a:solidFill>
                <a:effectLst/>
                <a:uFillTx/>
                <a:latin typeface="Inter"/>
                <a:ea typeface="Inter"/>
              </a:rPr>
              <a:t> Attention aux regards indiscrets par-dessus votre épaule.</a:t>
            </a:r>
            <a:endParaRPr lang="en-US" sz="1500" b="0" u="none" strike="noStrike">
              <a:solidFill>
                <a:srgbClr val="000000"/>
              </a:solidFill>
              <a:effectLst/>
              <a:uFillTx/>
              <a:latin typeface="Arial"/>
            </a:endParaRPr>
          </a:p>
        </p:txBody>
      </p:sp>
      <p:sp>
        <p:nvSpPr>
          <p:cNvPr id="223" name="Google Shape;296;p27"/>
          <p:cNvSpPr/>
          <p:nvPr/>
        </p:nvSpPr>
        <p:spPr>
          <a:xfrm>
            <a:off x="952560" y="439596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Sessions Ouvertes :</a:t>
            </a:r>
            <a:r>
              <a:rPr lang="en-US" sz="1500" b="0" u="none" strike="noStrike">
                <a:solidFill>
                  <a:srgbClr val="CBD5E1"/>
                </a:solidFill>
                <a:effectLst/>
                <a:uFillTx/>
                <a:latin typeface="Inter"/>
                <a:ea typeface="Inter"/>
              </a:rPr>
              <a:t> Toujours se déconnecter "proprement" avant de quitter un poste partagé.</a:t>
            </a:r>
            <a:endParaRPr lang="en-US" sz="15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320" dur="indefinite" restart="never" nodeType="tmRoot">
          <p:childTnLst>
            <p:seq>
              <p:cTn id="321" dur="indefinite" nodeType="mainSeq">
                <p:childTnLst>
                  <p:par>
                    <p:cTn id="322" fill="hold">
                      <p:stCondLst>
                        <p:cond delay="indefinite"/>
                      </p:stCondLst>
                      <p:childTnLst>
                        <p:par>
                          <p:cTn id="323" fill="hold">
                            <p:stCondLst>
                              <p:cond delay="0"/>
                            </p:stCondLst>
                            <p:childTnLst>
                              <p:par>
                                <p:cTn id="324" presetID="1" presetClass="entr" fill="hold" nodeType="clickEffect">
                                  <p:stCondLst>
                                    <p:cond delay="0"/>
                                  </p:stCondLst>
                                  <p:childTnLst>
                                    <p:set>
                                      <p:cBhvr>
                                        <p:cTn id="325" dur="1" fill="hold">
                                          <p:stCondLst>
                                            <p:cond delay="0"/>
                                          </p:stCondLst>
                                        </p:cTn>
                                        <p:tgtEl>
                                          <p:spTgt spid="221"/>
                                        </p:tgtEl>
                                        <p:attrNameLst>
                                          <p:attrName>style.visibility</p:attrName>
                                        </p:attrNameLst>
                                      </p:cBhvr>
                                      <p:to>
                                        <p:strVal val="visible"/>
                                      </p:to>
                                    </p:set>
                                  </p:childTnLst>
                                </p:cTn>
                              </p:par>
                            </p:childTnLst>
                          </p:cTn>
                        </p:par>
                      </p:childTnLst>
                    </p:cTn>
                  </p:par>
                  <p:par>
                    <p:cTn id="326" fill="hold">
                      <p:stCondLst>
                        <p:cond delay="indefinite"/>
                      </p:stCondLst>
                      <p:childTnLst>
                        <p:par>
                          <p:cTn id="327" fill="hold">
                            <p:stCondLst>
                              <p:cond delay="0"/>
                            </p:stCondLst>
                            <p:childTnLst>
                              <p:par>
                                <p:cTn id="328" presetID="1" presetClass="entr" fill="hold" nodeType="clickEffect">
                                  <p:stCondLst>
                                    <p:cond delay="0"/>
                                  </p:stCondLst>
                                  <p:childTnLst>
                                    <p:set>
                                      <p:cBhvr>
                                        <p:cTn id="329" dur="1" fill="hold">
                                          <p:stCondLst>
                                            <p:cond delay="0"/>
                                          </p:stCondLst>
                                        </p:cTn>
                                        <p:tgtEl>
                                          <p:spTgt spid="222"/>
                                        </p:tgtEl>
                                        <p:attrNameLst>
                                          <p:attrName>style.visibility</p:attrName>
                                        </p:attrNameLst>
                                      </p:cBhvr>
                                      <p:to>
                                        <p:strVal val="visible"/>
                                      </p:to>
                                    </p:set>
                                  </p:childTnLst>
                                </p:cTn>
                              </p:par>
                            </p:childTnLst>
                          </p:cTn>
                        </p:par>
                      </p:childTnLst>
                    </p:cTn>
                  </p:par>
                  <p:par>
                    <p:cTn id="330" fill="hold">
                      <p:stCondLst>
                        <p:cond delay="indefinite"/>
                      </p:stCondLst>
                      <p:childTnLst>
                        <p:par>
                          <p:cTn id="331" fill="hold">
                            <p:stCondLst>
                              <p:cond delay="0"/>
                            </p:stCondLst>
                            <p:childTnLst>
                              <p:par>
                                <p:cTn id="332" presetID="1" presetClass="entr" fill="hold" nodeType="clickEffect">
                                  <p:stCondLst>
                                    <p:cond delay="0"/>
                                  </p:stCondLst>
                                  <p:childTnLst>
                                    <p:set>
                                      <p:cBhvr>
                                        <p:cTn id="333"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4" name="Google Shape;301;p28" descr="image.png"/>
          <p:cNvPicPr/>
          <p:nvPr/>
        </p:nvPicPr>
        <p:blipFill>
          <a:blip r:embed="rId1"/>
          <a:stretch/>
        </p:blipFill>
        <p:spPr>
          <a:xfrm>
            <a:off x="0" y="0"/>
            <a:ext cx="12191760" cy="6857640"/>
          </a:xfrm>
          <a:prstGeom prst="rect">
            <a:avLst/>
          </a:prstGeom>
          <a:noFill/>
          <a:ln w="0">
            <a:noFill/>
          </a:ln>
        </p:spPr>
      </p:pic>
      <p:pic>
        <p:nvPicPr>
          <p:cNvPr id="225" name="Google Shape;302;p28" descr="image.png"/>
          <p:cNvPicPr/>
          <p:nvPr/>
        </p:nvPicPr>
        <p:blipFill>
          <a:blip r:embed="rId2"/>
          <a:stretch/>
        </p:blipFill>
        <p:spPr>
          <a:xfrm>
            <a:off x="571680" y="1180080"/>
            <a:ext cx="11048760" cy="4497120"/>
          </a:xfrm>
          <a:prstGeom prst="rect">
            <a:avLst/>
          </a:prstGeom>
          <a:noFill/>
          <a:ln w="0">
            <a:noFill/>
          </a:ln>
        </p:spPr>
      </p:pic>
      <p:pic>
        <p:nvPicPr>
          <p:cNvPr id="226" name="Google Shape;303;p28" descr="image.png"/>
          <p:cNvPicPr/>
          <p:nvPr/>
        </p:nvPicPr>
        <p:blipFill>
          <a:blip r:embed="rId3"/>
          <a:stretch/>
        </p:blipFill>
        <p:spPr>
          <a:xfrm>
            <a:off x="5762520" y="1789920"/>
            <a:ext cx="666360" cy="761760"/>
          </a:xfrm>
          <a:prstGeom prst="rect">
            <a:avLst/>
          </a:prstGeom>
          <a:noFill/>
          <a:ln w="0">
            <a:noFill/>
          </a:ln>
        </p:spPr>
      </p:pic>
      <p:sp>
        <p:nvSpPr>
          <p:cNvPr id="227" name="Google Shape;304;p28"/>
          <p:cNvSpPr/>
          <p:nvPr/>
        </p:nvSpPr>
        <p:spPr>
          <a:xfrm>
            <a:off x="935280" y="2837520"/>
            <a:ext cx="10321200" cy="548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3600" b="0" u="none" strike="noStrike">
                <a:solidFill>
                  <a:srgbClr val="F472B6"/>
                </a:solidFill>
                <a:effectLst/>
                <a:uFillTx/>
                <a:latin typeface="Inter ExtraBold"/>
                <a:ea typeface="Inter ExtraBold"/>
              </a:rPr>
              <a:t>Que faire en cas de compromission ?</a:t>
            </a:r>
            <a:endParaRPr lang="en-US" sz="3600" b="0" u="none" strike="noStrike">
              <a:solidFill>
                <a:srgbClr val="000000"/>
              </a:solidFill>
              <a:effectLst/>
              <a:uFillTx/>
              <a:latin typeface="Arial"/>
            </a:endParaRPr>
          </a:p>
        </p:txBody>
      </p:sp>
      <p:sp>
        <p:nvSpPr>
          <p:cNvPr id="228" name="Google Shape;305;p28"/>
          <p:cNvSpPr/>
          <p:nvPr/>
        </p:nvSpPr>
        <p:spPr>
          <a:xfrm>
            <a:off x="1181160" y="3780360"/>
            <a:ext cx="9829440" cy="48708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2400" b="1" u="none" strike="noStrike">
                <a:solidFill>
                  <a:srgbClr val="CBD5E1"/>
                </a:solidFill>
                <a:effectLst/>
                <a:uFillTx/>
                <a:latin typeface="Inter"/>
                <a:ea typeface="Inter"/>
              </a:rPr>
              <a:t>CHANGEZ IMMÉDIATEMENT VOTRE MOT DE PASSE.</a:t>
            </a:r>
            <a:endParaRPr lang="en-US" sz="2400" b="0" u="none" strike="noStrike">
              <a:solidFill>
                <a:srgbClr val="000000"/>
              </a:solidFill>
              <a:effectLst/>
              <a:uFillTx/>
              <a:latin typeface="Arial"/>
            </a:endParaRPr>
          </a:p>
        </p:txBody>
      </p:sp>
      <p:sp>
        <p:nvSpPr>
          <p:cNvPr id="229" name="Google Shape;306;p28"/>
          <p:cNvSpPr/>
          <p:nvPr/>
        </p:nvSpPr>
        <p:spPr>
          <a:xfrm>
            <a:off x="1181160" y="4572720"/>
            <a:ext cx="982944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CBD5E1"/>
                </a:solidFill>
                <a:effectLst/>
                <a:uFillTx/>
                <a:latin typeface="Inter"/>
                <a:ea typeface="Inter"/>
              </a:rPr>
              <a:t>Sur le site concerné ET sur tous les autres sites où vous l'avez utilisé.</a:t>
            </a:r>
            <a:endParaRPr lang="en-US" sz="15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334" dur="indefinite" restart="never" nodeType="tmRoot">
          <p:childTnLst>
            <p:seq>
              <p:cTn id="335" dur="indefinite" nodeType="mainSeq">
                <p:childTnLst>
                  <p:par>
                    <p:cTn id="336" fill="hold">
                      <p:stCondLst>
                        <p:cond delay="indefinite"/>
                      </p:stCondLst>
                      <p:childTnLst>
                        <p:par>
                          <p:cTn id="337" fill="hold">
                            <p:stCondLst>
                              <p:cond delay="0"/>
                            </p:stCondLst>
                            <p:childTnLst>
                              <p:par>
                                <p:cTn id="338" presetID="1" presetClass="entr" fill="hold" nodeType="clickEffect">
                                  <p:stCondLst>
                                    <p:cond delay="0"/>
                                  </p:stCondLst>
                                  <p:childTnLst>
                                    <p:set>
                                      <p:cBhvr>
                                        <p:cTn id="339" dur="1" fill="hold">
                                          <p:stCondLst>
                                            <p:cond delay="0"/>
                                          </p:stCondLst>
                                        </p:cTn>
                                        <p:tgtEl>
                                          <p:spTgt spid="228"/>
                                        </p:tgtEl>
                                        <p:attrNameLst>
                                          <p:attrName>style.visibility</p:attrName>
                                        </p:attrNameLst>
                                      </p:cBhvr>
                                      <p:to>
                                        <p:strVal val="visible"/>
                                      </p:to>
                                    </p:set>
                                  </p:childTnLst>
                                </p:cTn>
                              </p:par>
                            </p:childTnLst>
                          </p:cTn>
                        </p:par>
                      </p:childTnLst>
                    </p:cTn>
                  </p:par>
                  <p:par>
                    <p:cTn id="340" fill="hold">
                      <p:stCondLst>
                        <p:cond delay="indefinite"/>
                      </p:stCondLst>
                      <p:childTnLst>
                        <p:par>
                          <p:cTn id="341" fill="hold">
                            <p:stCondLst>
                              <p:cond delay="0"/>
                            </p:stCondLst>
                            <p:childTnLst>
                              <p:par>
                                <p:cTn id="342" presetID="1" presetClass="entr" fill="hold" nodeType="clickEffect">
                                  <p:stCondLst>
                                    <p:cond delay="0"/>
                                  </p:stCondLst>
                                  <p:childTnLst>
                                    <p:set>
                                      <p:cBhvr>
                                        <p:cTn id="343" dur="1" fill="hold">
                                          <p:stCondLst>
                                            <p:cond delay="0"/>
                                          </p:stCondLst>
                                        </p:cTn>
                                        <p:tgtEl>
                                          <p:spTgt spid="2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0" name="Google Shape;311;p29" descr="image.png"/>
          <p:cNvPicPr/>
          <p:nvPr/>
        </p:nvPicPr>
        <p:blipFill>
          <a:blip r:embed="rId1"/>
          <a:stretch/>
        </p:blipFill>
        <p:spPr>
          <a:xfrm>
            <a:off x="-81000" y="4680"/>
            <a:ext cx="6176880" cy="6857640"/>
          </a:xfrm>
          <a:prstGeom prst="rect">
            <a:avLst/>
          </a:prstGeom>
          <a:noFill/>
          <a:ln w="0">
            <a:noFill/>
          </a:ln>
        </p:spPr>
      </p:pic>
      <p:sp>
        <p:nvSpPr>
          <p:cNvPr id="231" name="Google Shape;312;p29"/>
          <p:cNvSpPr/>
          <p:nvPr/>
        </p:nvSpPr>
        <p:spPr>
          <a:xfrm>
            <a:off x="762120" y="1581120"/>
            <a:ext cx="4800240" cy="57132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750" b="0" u="none" strike="noStrike">
                <a:solidFill>
                  <a:srgbClr val="22D3EE"/>
                </a:solidFill>
                <a:effectLst/>
                <a:uFillTx/>
                <a:latin typeface="Inter ExtraBold"/>
                <a:ea typeface="Inter ExtraBold"/>
              </a:rPr>
              <a:t>Les Règles d'Or</a:t>
            </a:r>
            <a:endParaRPr lang="en-US" sz="3750" b="0" u="none" strike="noStrike">
              <a:solidFill>
                <a:srgbClr val="000000"/>
              </a:solidFill>
              <a:effectLst/>
              <a:uFillTx/>
              <a:latin typeface="Arial"/>
            </a:endParaRPr>
          </a:p>
        </p:txBody>
      </p:sp>
      <p:sp>
        <p:nvSpPr>
          <p:cNvPr id="232" name="Google Shape;314;p29"/>
          <p:cNvSpPr/>
          <p:nvPr/>
        </p:nvSpPr>
        <p:spPr>
          <a:xfrm>
            <a:off x="1143000" y="2685960"/>
            <a:ext cx="419076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Utilisez un </a:t>
            </a:r>
            <a:r>
              <a:rPr lang="en-US" sz="1500" b="1" u="none" strike="noStrike">
                <a:solidFill>
                  <a:srgbClr val="CBD5E1"/>
                </a:solidFill>
                <a:effectLst/>
                <a:uFillTx/>
                <a:latin typeface="Inter"/>
                <a:ea typeface="Inter"/>
              </a:rPr>
              <a:t>Coffre-fort</a:t>
            </a:r>
            <a:r>
              <a:rPr lang="en-US" sz="1500" b="0" u="none" strike="noStrike">
                <a:solidFill>
                  <a:srgbClr val="CBD5E1"/>
                </a:solidFill>
                <a:effectLst/>
                <a:uFillTx/>
                <a:latin typeface="Inter"/>
                <a:ea typeface="Inter"/>
              </a:rPr>
              <a:t> de mots de passe.</a:t>
            </a:r>
            <a:endParaRPr lang="en-US" sz="1500" b="0" u="none" strike="noStrike">
              <a:solidFill>
                <a:srgbClr val="000000"/>
              </a:solidFill>
              <a:effectLst/>
              <a:uFillTx/>
              <a:latin typeface="Arial"/>
            </a:endParaRPr>
          </a:p>
        </p:txBody>
      </p:sp>
      <p:sp>
        <p:nvSpPr>
          <p:cNvPr id="233" name="Google Shape;315;p29"/>
          <p:cNvSpPr/>
          <p:nvPr/>
        </p:nvSpPr>
        <p:spPr>
          <a:xfrm>
            <a:off x="1143000" y="3181320"/>
            <a:ext cx="419076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Activez la </a:t>
            </a:r>
            <a:r>
              <a:rPr lang="en-US" sz="1500" b="1" u="none" strike="noStrike">
                <a:solidFill>
                  <a:srgbClr val="CBD5E1"/>
                </a:solidFill>
                <a:effectLst/>
                <a:uFillTx/>
                <a:latin typeface="Inter"/>
                <a:ea typeface="Inter"/>
              </a:rPr>
              <a:t>Double Authentification (2FA)</a:t>
            </a:r>
            <a:r>
              <a:rPr lang="en-US" sz="1500" b="0" u="none" strike="noStrike">
                <a:solidFill>
                  <a:srgbClr val="CBD5E1"/>
                </a:solidFill>
                <a:effectLst/>
                <a:uFillTx/>
                <a:latin typeface="Inter"/>
                <a:ea typeface="Inter"/>
              </a:rPr>
              <a:t> partout où c'est possible.</a:t>
            </a:r>
            <a:endParaRPr lang="en-US" sz="1500" b="0" u="none" strike="noStrike">
              <a:solidFill>
                <a:srgbClr val="000000"/>
              </a:solidFill>
              <a:effectLst/>
              <a:uFillTx/>
              <a:latin typeface="Arial"/>
            </a:endParaRPr>
          </a:p>
        </p:txBody>
      </p:sp>
      <p:sp>
        <p:nvSpPr>
          <p:cNvPr id="234" name="Google Shape;316;p29"/>
          <p:cNvSpPr/>
          <p:nvPr/>
        </p:nvSpPr>
        <p:spPr>
          <a:xfrm>
            <a:off x="1143000" y="3981600"/>
            <a:ext cx="419076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Faites vos </a:t>
            </a:r>
            <a:r>
              <a:rPr lang="en-US" sz="1500" b="1" u="none" strike="noStrike">
                <a:solidFill>
                  <a:srgbClr val="CBD5E1"/>
                </a:solidFill>
                <a:effectLst/>
                <a:uFillTx/>
                <a:latin typeface="Inter"/>
                <a:ea typeface="Inter"/>
              </a:rPr>
              <a:t>mises à jour</a:t>
            </a:r>
            <a:r>
              <a:rPr lang="en-US" sz="1500" b="0" u="none" strike="noStrike">
                <a:solidFill>
                  <a:srgbClr val="CBD5E1"/>
                </a:solidFill>
                <a:effectLst/>
                <a:uFillTx/>
                <a:latin typeface="Inter"/>
                <a:ea typeface="Inter"/>
              </a:rPr>
              <a:t>.</a:t>
            </a:r>
            <a:endParaRPr lang="en-US" sz="1500" b="0" u="none" strike="noStrike">
              <a:solidFill>
                <a:srgbClr val="000000"/>
              </a:solidFill>
              <a:effectLst/>
              <a:uFillTx/>
              <a:latin typeface="Arial"/>
            </a:endParaRPr>
          </a:p>
        </p:txBody>
      </p:sp>
      <p:sp>
        <p:nvSpPr>
          <p:cNvPr id="235" name="Google Shape;317;p29"/>
          <p:cNvSpPr/>
          <p:nvPr/>
        </p:nvSpPr>
        <p:spPr>
          <a:xfrm>
            <a:off x="1143000" y="4476600"/>
            <a:ext cx="419076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Restez vigilant face aux mails douteux (Phishing).</a:t>
            </a:r>
            <a:endParaRPr lang="en-US" sz="1500" b="0" u="none" strike="noStrike">
              <a:solidFill>
                <a:srgbClr val="000000"/>
              </a:solidFill>
              <a:effectLst/>
              <a:uFillTx/>
              <a:latin typeface="Arial"/>
            </a:endParaRPr>
          </a:p>
        </p:txBody>
      </p:sp>
      <p:pic>
        <p:nvPicPr>
          <p:cNvPr id="236" name="Google Shape;318;p29" descr="image.png"/>
          <p:cNvPicPr/>
          <p:nvPr/>
        </p:nvPicPr>
        <p:blipFill>
          <a:blip r:embed="rId2"/>
          <a:stretch/>
        </p:blipFill>
        <p:spPr>
          <a:xfrm>
            <a:off x="762120" y="2738520"/>
            <a:ext cx="218880" cy="199800"/>
          </a:xfrm>
          <a:prstGeom prst="rect">
            <a:avLst/>
          </a:prstGeom>
          <a:noFill/>
          <a:ln w="0">
            <a:noFill/>
          </a:ln>
        </p:spPr>
      </p:pic>
      <p:pic>
        <p:nvPicPr>
          <p:cNvPr id="237" name="Google Shape;319;p29" descr="image.png"/>
          <p:cNvPicPr/>
          <p:nvPr/>
        </p:nvPicPr>
        <p:blipFill>
          <a:blip r:embed="rId3"/>
          <a:stretch/>
        </p:blipFill>
        <p:spPr>
          <a:xfrm>
            <a:off x="762120" y="3233880"/>
            <a:ext cx="190080" cy="199800"/>
          </a:xfrm>
          <a:prstGeom prst="rect">
            <a:avLst/>
          </a:prstGeom>
          <a:noFill/>
          <a:ln w="0">
            <a:noFill/>
          </a:ln>
        </p:spPr>
      </p:pic>
      <p:pic>
        <p:nvPicPr>
          <p:cNvPr id="238" name="Google Shape;320;p29" descr="image.png"/>
          <p:cNvPicPr/>
          <p:nvPr/>
        </p:nvPicPr>
        <p:blipFill>
          <a:blip r:embed="rId4"/>
          <a:stretch/>
        </p:blipFill>
        <p:spPr>
          <a:xfrm>
            <a:off x="762120" y="4033800"/>
            <a:ext cx="190080" cy="199800"/>
          </a:xfrm>
          <a:prstGeom prst="rect">
            <a:avLst/>
          </a:prstGeom>
          <a:noFill/>
          <a:ln w="0">
            <a:noFill/>
          </a:ln>
        </p:spPr>
      </p:pic>
      <p:pic>
        <p:nvPicPr>
          <p:cNvPr id="239" name="Google Shape;321;p29" descr="image.png"/>
          <p:cNvPicPr/>
          <p:nvPr/>
        </p:nvPicPr>
        <p:blipFill>
          <a:blip r:embed="rId5"/>
          <a:stretch/>
        </p:blipFill>
        <p:spPr>
          <a:xfrm>
            <a:off x="762120" y="4529160"/>
            <a:ext cx="218880" cy="199800"/>
          </a:xfrm>
          <a:prstGeom prst="rect">
            <a:avLst/>
          </a:prstGeom>
          <a:noFill/>
          <a:ln w="0">
            <a:noFill/>
          </a:ln>
        </p:spPr>
      </p:pic>
      <p:pic>
        <p:nvPicPr>
          <p:cNvPr id="240" name=""/>
          <p:cNvPicPr/>
          <p:nvPr/>
        </p:nvPicPr>
        <p:blipFill>
          <a:blip r:embed="rId6"/>
          <a:stretch/>
        </p:blipFill>
        <p:spPr>
          <a:xfrm>
            <a:off x="6095880" y="41040"/>
            <a:ext cx="5996880" cy="6775200"/>
          </a:xfrm>
          <a:prstGeom prst="rect">
            <a:avLst/>
          </a:prstGeom>
          <a:noFill/>
          <a:ln w="0">
            <a:noFill/>
          </a:ln>
        </p:spPr>
      </p:pic>
    </p:spTree>
  </p:cSld>
  <mc:AlternateContent>
    <mc:Choice Requires="p14">
      <p:transition spd="slow" p14:dur="2000"/>
    </mc:Choice>
    <mc:Fallback>
      <p:transition spd="slow"/>
    </mc:Fallback>
  </mc:AlternateContent>
  <p:timing>
    <p:tnLst>
      <p:par>
        <p:cTn id="344" dur="indefinite" restart="never" nodeType="tmRoot">
          <p:childTnLst>
            <p:seq>
              <p:cTn id="345" dur="indefinite" nodeType="mainSeq">
                <p:childTnLst>
                  <p:par>
                    <p:cTn id="346" fill="hold">
                      <p:stCondLst>
                        <p:cond delay="indefinite"/>
                      </p:stCondLst>
                      <p:childTnLst>
                        <p:par>
                          <p:cTn id="347" fill="hold">
                            <p:stCondLst>
                              <p:cond delay="0"/>
                            </p:stCondLst>
                            <p:childTnLst>
                              <p:par>
                                <p:cTn id="348" presetID="1" presetClass="entr" fill="hold" nodeType="clickEffect">
                                  <p:stCondLst>
                                    <p:cond delay="0"/>
                                  </p:stCondLst>
                                  <p:childTnLst>
                                    <p:set>
                                      <p:cBhvr>
                                        <p:cTn id="349" dur="1" fill="hold">
                                          <p:stCondLst>
                                            <p:cond delay="0"/>
                                          </p:stCondLst>
                                        </p:cTn>
                                        <p:tgtEl>
                                          <p:spTgt spid="232"/>
                                        </p:tgtEl>
                                        <p:attrNameLst>
                                          <p:attrName>style.visibility</p:attrName>
                                        </p:attrNameLst>
                                      </p:cBhvr>
                                      <p:to>
                                        <p:strVal val="visible"/>
                                      </p:to>
                                    </p:set>
                                  </p:childTnLst>
                                </p:cTn>
                              </p:par>
                              <p:par>
                                <p:cTn id="350" presetID="1" presetClass="entr" fill="hold" nodeType="withEffect">
                                  <p:stCondLst>
                                    <p:cond delay="0"/>
                                  </p:stCondLst>
                                  <p:childTnLst>
                                    <p:set>
                                      <p:cBhvr>
                                        <p:cTn id="351" dur="1" fill="hold">
                                          <p:stCondLst>
                                            <p:cond delay="0"/>
                                          </p:stCondLst>
                                        </p:cTn>
                                        <p:tgtEl>
                                          <p:spTgt spid="236"/>
                                        </p:tgtEl>
                                        <p:attrNameLst>
                                          <p:attrName>style.visibility</p:attrName>
                                        </p:attrNameLst>
                                      </p:cBhvr>
                                      <p:to>
                                        <p:strVal val="visible"/>
                                      </p:to>
                                    </p:set>
                                  </p:childTnLst>
                                </p:cTn>
                              </p:par>
                            </p:childTnLst>
                          </p:cTn>
                        </p:par>
                      </p:childTnLst>
                    </p:cTn>
                  </p:par>
                  <p:par>
                    <p:cTn id="352" fill="hold">
                      <p:stCondLst>
                        <p:cond delay="indefinite"/>
                      </p:stCondLst>
                      <p:childTnLst>
                        <p:par>
                          <p:cTn id="353" fill="hold">
                            <p:stCondLst>
                              <p:cond delay="0"/>
                            </p:stCondLst>
                            <p:childTnLst>
                              <p:par>
                                <p:cTn id="354" presetID="1" presetClass="entr" fill="hold" nodeType="clickEffect">
                                  <p:stCondLst>
                                    <p:cond delay="0"/>
                                  </p:stCondLst>
                                  <p:childTnLst>
                                    <p:set>
                                      <p:cBhvr>
                                        <p:cTn id="355" dur="1" fill="hold">
                                          <p:stCondLst>
                                            <p:cond delay="0"/>
                                          </p:stCondLst>
                                        </p:cTn>
                                        <p:tgtEl>
                                          <p:spTgt spid="233"/>
                                        </p:tgtEl>
                                        <p:attrNameLst>
                                          <p:attrName>style.visibility</p:attrName>
                                        </p:attrNameLst>
                                      </p:cBhvr>
                                      <p:to>
                                        <p:strVal val="visible"/>
                                      </p:to>
                                    </p:set>
                                  </p:childTnLst>
                                </p:cTn>
                              </p:par>
                              <p:par>
                                <p:cTn id="356" presetID="1" presetClass="entr" fill="hold" nodeType="withEffect">
                                  <p:stCondLst>
                                    <p:cond delay="0"/>
                                  </p:stCondLst>
                                  <p:childTnLst>
                                    <p:set>
                                      <p:cBhvr>
                                        <p:cTn id="357" dur="1" fill="hold">
                                          <p:stCondLst>
                                            <p:cond delay="0"/>
                                          </p:stCondLst>
                                        </p:cTn>
                                        <p:tgtEl>
                                          <p:spTgt spid="237"/>
                                        </p:tgtEl>
                                        <p:attrNameLst>
                                          <p:attrName>style.visibility</p:attrName>
                                        </p:attrNameLst>
                                      </p:cBhvr>
                                      <p:to>
                                        <p:strVal val="visible"/>
                                      </p:to>
                                    </p:set>
                                  </p:childTnLst>
                                </p:cTn>
                              </p:par>
                            </p:childTnLst>
                          </p:cTn>
                        </p:par>
                      </p:childTnLst>
                    </p:cTn>
                  </p:par>
                  <p:par>
                    <p:cTn id="358" fill="hold">
                      <p:stCondLst>
                        <p:cond delay="indefinite"/>
                      </p:stCondLst>
                      <p:childTnLst>
                        <p:par>
                          <p:cTn id="359" fill="hold">
                            <p:stCondLst>
                              <p:cond delay="0"/>
                            </p:stCondLst>
                            <p:childTnLst>
                              <p:par>
                                <p:cTn id="360" presetID="1" presetClass="entr" fill="hold" nodeType="clickEffect">
                                  <p:stCondLst>
                                    <p:cond delay="0"/>
                                  </p:stCondLst>
                                  <p:childTnLst>
                                    <p:set>
                                      <p:cBhvr>
                                        <p:cTn id="361" dur="1" fill="hold">
                                          <p:stCondLst>
                                            <p:cond delay="0"/>
                                          </p:stCondLst>
                                        </p:cTn>
                                        <p:tgtEl>
                                          <p:spTgt spid="234"/>
                                        </p:tgtEl>
                                        <p:attrNameLst>
                                          <p:attrName>style.visibility</p:attrName>
                                        </p:attrNameLst>
                                      </p:cBhvr>
                                      <p:to>
                                        <p:strVal val="visible"/>
                                      </p:to>
                                    </p:set>
                                  </p:childTnLst>
                                </p:cTn>
                              </p:par>
                              <p:par>
                                <p:cTn id="362" presetID="1" presetClass="entr" fill="hold" nodeType="withEffect">
                                  <p:stCondLst>
                                    <p:cond delay="0"/>
                                  </p:stCondLst>
                                  <p:childTnLst>
                                    <p:set>
                                      <p:cBhvr>
                                        <p:cTn id="363" dur="1" fill="hold">
                                          <p:stCondLst>
                                            <p:cond delay="0"/>
                                          </p:stCondLst>
                                        </p:cTn>
                                        <p:tgtEl>
                                          <p:spTgt spid="238"/>
                                        </p:tgtEl>
                                        <p:attrNameLst>
                                          <p:attrName>style.visibility</p:attrName>
                                        </p:attrNameLst>
                                      </p:cBhvr>
                                      <p:to>
                                        <p:strVal val="visible"/>
                                      </p:to>
                                    </p:set>
                                  </p:childTnLst>
                                </p:cTn>
                              </p:par>
                            </p:childTnLst>
                          </p:cTn>
                        </p:par>
                      </p:childTnLst>
                    </p:cTn>
                  </p:par>
                  <p:par>
                    <p:cTn id="364" fill="hold">
                      <p:stCondLst>
                        <p:cond delay="indefinite"/>
                      </p:stCondLst>
                      <p:childTnLst>
                        <p:par>
                          <p:cTn id="365" fill="hold">
                            <p:stCondLst>
                              <p:cond delay="0"/>
                            </p:stCondLst>
                            <p:childTnLst>
                              <p:par>
                                <p:cTn id="366" presetID="1" presetClass="entr" fill="hold" nodeType="clickEffect">
                                  <p:stCondLst>
                                    <p:cond delay="0"/>
                                  </p:stCondLst>
                                  <p:childTnLst>
                                    <p:set>
                                      <p:cBhvr>
                                        <p:cTn id="367" dur="1" fill="hold">
                                          <p:stCondLst>
                                            <p:cond delay="0"/>
                                          </p:stCondLst>
                                        </p:cTn>
                                        <p:tgtEl>
                                          <p:spTgt spid="235"/>
                                        </p:tgtEl>
                                        <p:attrNameLst>
                                          <p:attrName>style.visibility</p:attrName>
                                        </p:attrNameLst>
                                      </p:cBhvr>
                                      <p:to>
                                        <p:strVal val="visible"/>
                                      </p:to>
                                    </p:set>
                                  </p:childTnLst>
                                </p:cTn>
                              </p:par>
                              <p:par>
                                <p:cTn id="368" presetID="1" presetClass="entr" fill="hold" nodeType="withEffect">
                                  <p:stCondLst>
                                    <p:cond delay="0"/>
                                  </p:stCondLst>
                                  <p:childTnLst>
                                    <p:set>
                                      <p:cBhvr>
                                        <p:cTn id="369" dur="1" fill="hold">
                                          <p:stCondLst>
                                            <p:cond delay="0"/>
                                          </p:stCondLst>
                                        </p:cTn>
                                        <p:tgtEl>
                                          <p:spTgt spid="2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1" name="Google Shape;301;p28" descr="image.png"/>
          <p:cNvPicPr/>
          <p:nvPr/>
        </p:nvPicPr>
        <p:blipFill>
          <a:blip r:embed="rId1"/>
          <a:stretch/>
        </p:blipFill>
        <p:spPr>
          <a:xfrm>
            <a:off x="0" y="0"/>
            <a:ext cx="12191760" cy="6857640"/>
          </a:xfrm>
          <a:prstGeom prst="rect">
            <a:avLst/>
          </a:prstGeom>
          <a:noFill/>
          <a:ln w="0">
            <a:noFill/>
          </a:ln>
        </p:spPr>
      </p:pic>
      <p:pic>
        <p:nvPicPr>
          <p:cNvPr id="242" name="Google Shape;154;p19" descr="image.png"/>
          <p:cNvPicPr/>
          <p:nvPr/>
        </p:nvPicPr>
        <p:blipFill>
          <a:blip r:embed="rId2"/>
          <a:stretch/>
        </p:blipFill>
        <p:spPr>
          <a:xfrm>
            <a:off x="614520" y="2932200"/>
            <a:ext cx="4146120" cy="2794680"/>
          </a:xfrm>
          <a:prstGeom prst="rect">
            <a:avLst/>
          </a:prstGeom>
          <a:noFill/>
          <a:ln w="0">
            <a:noFill/>
          </a:ln>
        </p:spPr>
      </p:pic>
      <p:pic>
        <p:nvPicPr>
          <p:cNvPr id="243" name="Google Shape;329;p30" descr="image.png"/>
          <p:cNvPicPr/>
          <p:nvPr/>
        </p:nvPicPr>
        <p:blipFill>
          <a:blip r:embed="rId3"/>
          <a:stretch/>
        </p:blipFill>
        <p:spPr>
          <a:xfrm>
            <a:off x="2598480" y="3803040"/>
            <a:ext cx="275760" cy="285480"/>
          </a:xfrm>
          <a:prstGeom prst="rect">
            <a:avLst/>
          </a:prstGeom>
          <a:noFill/>
          <a:ln w="0">
            <a:noFill/>
          </a:ln>
        </p:spPr>
      </p:pic>
      <p:sp>
        <p:nvSpPr>
          <p:cNvPr id="244" name="Google Shape;330;p30"/>
          <p:cNvSpPr/>
          <p:nvPr/>
        </p:nvSpPr>
        <p:spPr>
          <a:xfrm>
            <a:off x="671400" y="4231800"/>
            <a:ext cx="4032360" cy="3657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fr-FR" sz="1500" b="1" u="none" strike="noStrike">
                <a:solidFill>
                  <a:srgbClr val="CBD5E1"/>
                </a:solidFill>
                <a:effectLst/>
                <a:uFillTx/>
                <a:latin typeface="Inter"/>
                <a:ea typeface="Inter"/>
              </a:rPr>
              <a:t>Test de phising</a:t>
            </a:r>
            <a:r>
              <a:rPr lang="en-US" sz="1500" b="0" u="none" strike="noStrike">
                <a:solidFill>
                  <a:srgbClr val="CBD5E1"/>
                </a:solidFill>
                <a:effectLst/>
                <a:uFillTx/>
                <a:latin typeface="Inter"/>
                <a:ea typeface="Inter"/>
              </a:rPr>
              <a:t> : </a:t>
            </a:r>
            <a:r>
              <a:rPr lang="en-US" sz="1500" b="0" u="none" strike="noStrike">
                <a:solidFill>
                  <a:srgbClr val="F472B6"/>
                </a:solidFill>
                <a:effectLst/>
                <a:uFillTx/>
                <a:latin typeface="Inter"/>
                <a:ea typeface="Inter"/>
              </a:rPr>
              <a:t>phishingquiz.withgoogle.com</a:t>
            </a:r>
            <a:endParaRPr lang="en-US" sz="1500" b="0" u="none" strike="noStrike">
              <a:solidFill>
                <a:srgbClr val="000000"/>
              </a:solidFill>
              <a:effectLst/>
              <a:uFillTx/>
              <a:latin typeface="Arial"/>
            </a:endParaRPr>
          </a:p>
        </p:txBody>
      </p:sp>
      <p:pic>
        <p:nvPicPr>
          <p:cNvPr id="245" name="Google Shape;331;p30" descr="image.png"/>
          <p:cNvPicPr/>
          <p:nvPr/>
        </p:nvPicPr>
        <p:blipFill>
          <a:blip r:embed="rId4"/>
          <a:stretch/>
        </p:blipFill>
        <p:spPr>
          <a:xfrm>
            <a:off x="2604960" y="4789440"/>
            <a:ext cx="361440" cy="285480"/>
          </a:xfrm>
          <a:prstGeom prst="rect">
            <a:avLst/>
          </a:prstGeom>
          <a:noFill/>
          <a:ln w="0">
            <a:noFill/>
          </a:ln>
        </p:spPr>
      </p:pic>
      <p:sp>
        <p:nvSpPr>
          <p:cNvPr id="246" name="Google Shape;332;p30"/>
          <p:cNvSpPr/>
          <p:nvPr/>
        </p:nvSpPr>
        <p:spPr>
          <a:xfrm>
            <a:off x="931680" y="5177880"/>
            <a:ext cx="3696480" cy="3657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1" u="none" strike="noStrike">
                <a:solidFill>
                  <a:srgbClr val="CBD5E1"/>
                </a:solidFill>
                <a:effectLst/>
                <a:uFillTx/>
                <a:latin typeface="Inter"/>
                <a:ea typeface="Inter"/>
              </a:rPr>
              <a:t>MOOC ANSSI </a:t>
            </a:r>
            <a:r>
              <a:rPr lang="en-US" sz="1500" b="0" u="none" strike="noStrike">
                <a:solidFill>
                  <a:srgbClr val="CBD5E1"/>
                </a:solidFill>
                <a:effectLst/>
                <a:uFillTx/>
                <a:latin typeface="Inter"/>
                <a:ea typeface="Inter"/>
              </a:rPr>
              <a:t>: </a:t>
            </a:r>
            <a:r>
              <a:rPr lang="en-US" sz="1500" b="0" u="none" strike="noStrike">
                <a:solidFill>
                  <a:srgbClr val="F472B6"/>
                </a:solidFill>
                <a:effectLst/>
                <a:uFillTx/>
                <a:latin typeface="Inter"/>
                <a:ea typeface="Inter"/>
              </a:rPr>
              <a:t>secnumacademie.gouv.fr</a:t>
            </a:r>
            <a:endParaRPr lang="en-US" sz="1500" b="0" u="none" strike="noStrike">
              <a:solidFill>
                <a:srgbClr val="000000"/>
              </a:solidFill>
              <a:effectLst/>
              <a:uFillTx/>
              <a:latin typeface="Arial"/>
            </a:endParaRPr>
          </a:p>
        </p:txBody>
      </p:sp>
      <p:sp>
        <p:nvSpPr>
          <p:cNvPr id="247" name="Google Shape;327;p30"/>
          <p:cNvSpPr/>
          <p:nvPr/>
        </p:nvSpPr>
        <p:spPr>
          <a:xfrm>
            <a:off x="295200" y="571680"/>
            <a:ext cx="11601360" cy="137160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9000" b="0" u="none" strike="noStrike">
                <a:solidFill>
                  <a:srgbClr val="22D3EE"/>
                </a:solidFill>
                <a:effectLst/>
                <a:uFillTx/>
                <a:latin typeface="Inter ExtraBold"/>
                <a:ea typeface="Inter ExtraBold"/>
              </a:rPr>
              <a:t>Questions ?</a:t>
            </a:r>
            <a:endParaRPr lang="en-US" sz="9000" b="0" u="none" strike="noStrike">
              <a:solidFill>
                <a:srgbClr val="000000"/>
              </a:solidFill>
              <a:effectLst/>
              <a:uFillTx/>
              <a:latin typeface="Arial"/>
            </a:endParaRPr>
          </a:p>
        </p:txBody>
      </p:sp>
      <p:sp>
        <p:nvSpPr>
          <p:cNvPr id="248" name="Google Shape;328;p30"/>
          <p:cNvSpPr/>
          <p:nvPr/>
        </p:nvSpPr>
        <p:spPr>
          <a:xfrm>
            <a:off x="477360" y="1765800"/>
            <a:ext cx="11049120" cy="438840"/>
          </a:xfrm>
          <a:prstGeom prst="rect">
            <a:avLst/>
          </a:prstGeom>
          <a:noFill/>
          <a:ln w="0">
            <a:noFill/>
          </a:ln>
        </p:spPr>
        <p:style>
          <a:lnRef idx="0"/>
          <a:fillRef idx="0"/>
          <a:effectRef idx="0"/>
          <a:fontRef idx="minor"/>
        </p:style>
        <p:txBody>
          <a:bodyPr lIns="0" tIns="0" rIns="0" bIns="0" anchor="t">
            <a:spAutoFit/>
          </a:bodyPr>
          <a:p>
            <a:pPr algn="ctr">
              <a:lnSpc>
                <a:spcPct val="159000"/>
              </a:lnSpc>
              <a:tabLst>
                <a:tab pos="0" algn="l"/>
              </a:tabLst>
            </a:pPr>
            <a:r>
              <a:rPr lang="en-US" sz="1800" b="0" u="none" strike="noStrike">
                <a:solidFill>
                  <a:srgbClr val="CBD5E1"/>
                </a:solidFill>
                <a:effectLst/>
                <a:uFillTx/>
                <a:latin typeface="Inter"/>
                <a:ea typeface="Inter"/>
              </a:rPr>
              <a:t>Merci de votre attention.</a:t>
            </a:r>
            <a:endParaRPr lang="en-US" sz="1800" b="0" u="none" strike="noStrike">
              <a:solidFill>
                <a:srgbClr val="000000"/>
              </a:solidFill>
              <a:effectLst/>
              <a:uFillTx/>
              <a:latin typeface="Arial"/>
            </a:endParaRPr>
          </a:p>
        </p:txBody>
      </p:sp>
      <p:sp>
        <p:nvSpPr>
          <p:cNvPr id="249" name="Google Shape;330;p30"/>
          <p:cNvSpPr/>
          <p:nvPr/>
        </p:nvSpPr>
        <p:spPr>
          <a:xfrm>
            <a:off x="788040" y="3103200"/>
            <a:ext cx="3996000" cy="3657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fr-FR" sz="1500" b="1" u="none" strike="noStrike">
                <a:solidFill>
                  <a:srgbClr val="CBD5E1"/>
                </a:solidFill>
                <a:effectLst/>
                <a:uFillTx/>
                <a:latin typeface="Inter"/>
                <a:ea typeface="Inter"/>
              </a:rPr>
              <a:t>Ressources supplémentaires</a:t>
            </a:r>
            <a:endParaRPr lang="en-US" sz="1500" b="0" u="none" strike="noStrike">
              <a:solidFill>
                <a:srgbClr val="000000"/>
              </a:solidFill>
              <a:effectLst/>
              <a:uFillTx/>
              <a:latin typeface="Arial"/>
            </a:endParaRPr>
          </a:p>
        </p:txBody>
      </p:sp>
      <p:pic>
        <p:nvPicPr>
          <p:cNvPr id="250" name="Google Shape;154;p19" descr="image.png"/>
          <p:cNvPicPr/>
          <p:nvPr/>
        </p:nvPicPr>
        <p:blipFill>
          <a:blip r:embed="rId5"/>
          <a:stretch/>
        </p:blipFill>
        <p:spPr>
          <a:xfrm>
            <a:off x="7549920" y="2948760"/>
            <a:ext cx="4146120" cy="2794680"/>
          </a:xfrm>
          <a:prstGeom prst="rect">
            <a:avLst/>
          </a:prstGeom>
          <a:noFill/>
          <a:ln w="0">
            <a:noFill/>
          </a:ln>
        </p:spPr>
      </p:pic>
      <p:sp>
        <p:nvSpPr>
          <p:cNvPr id="251" name="Google Shape;330;p30"/>
          <p:cNvSpPr/>
          <p:nvPr/>
        </p:nvSpPr>
        <p:spPr>
          <a:xfrm>
            <a:off x="7632000" y="3119400"/>
            <a:ext cx="3991680" cy="3657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fr-FR" sz="1500" b="1" u="none" strike="noStrike">
                <a:solidFill>
                  <a:srgbClr val="CBD5E1"/>
                </a:solidFill>
                <a:effectLst/>
                <a:uFillTx/>
                <a:latin typeface="Inter"/>
                <a:ea typeface="Inter"/>
              </a:rPr>
              <a:t>Mon mot de passe a fuité ?</a:t>
            </a:r>
            <a:endParaRPr lang="en-US" sz="1500" b="0" u="none" strike="noStrike">
              <a:solidFill>
                <a:srgbClr val="000000"/>
              </a:solidFill>
              <a:effectLst/>
              <a:uFillTx/>
              <a:latin typeface="Arial"/>
            </a:endParaRPr>
          </a:p>
        </p:txBody>
      </p:sp>
      <p:sp>
        <p:nvSpPr>
          <p:cNvPr id="252" name="Google Shape;99;p13"/>
          <p:cNvSpPr/>
          <p:nvPr/>
        </p:nvSpPr>
        <p:spPr>
          <a:xfrm>
            <a:off x="7719480" y="4231800"/>
            <a:ext cx="4371120" cy="228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1500" b="1" u="none" strike="noStrike">
                <a:solidFill>
                  <a:srgbClr val="FFFFFF"/>
                </a:solidFill>
                <a:effectLst/>
                <a:uFillTx/>
                <a:latin typeface="Inter"/>
                <a:ea typeface="Inter"/>
              </a:rPr>
              <a:t>Have I Been Pwned?</a:t>
            </a:r>
            <a:r>
              <a:rPr lang="en-US" sz="1500" b="0" u="none" strike="noStrike">
                <a:solidFill>
                  <a:srgbClr val="000000"/>
                </a:solidFill>
                <a:effectLst/>
                <a:uFillTx/>
                <a:latin typeface="Inter"/>
                <a:ea typeface="Inter"/>
              </a:rPr>
              <a:t> </a:t>
            </a:r>
            <a:r>
              <a:rPr lang="en-US" sz="1500" b="0" u="none" strike="noStrike">
                <a:solidFill>
                  <a:srgbClr val="F472B6"/>
                </a:solidFill>
                <a:effectLst/>
                <a:uFillTx/>
                <a:latin typeface="Inter"/>
                <a:ea typeface="Inter"/>
              </a:rPr>
              <a:t>haveibeenpwned.com</a:t>
            </a:r>
            <a:endParaRPr lang="en-US" sz="1500" b="0" u="none" strike="noStrike">
              <a:solidFill>
                <a:srgbClr val="000000"/>
              </a:solidFill>
              <a:effectLst/>
              <a:uFillTx/>
              <a:latin typeface="Arial"/>
            </a:endParaRPr>
          </a:p>
        </p:txBody>
      </p:sp>
      <p:sp>
        <p:nvSpPr>
          <p:cNvPr id="253" name="Google Shape;100;p13"/>
          <p:cNvSpPr/>
          <p:nvPr/>
        </p:nvSpPr>
        <p:spPr>
          <a:xfrm>
            <a:off x="7719480" y="5177880"/>
            <a:ext cx="3422160" cy="228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1500" b="1" u="none" strike="noStrike">
                <a:solidFill>
                  <a:srgbClr val="FFFFFF"/>
                </a:solidFill>
                <a:effectLst/>
                <a:uFillTx/>
                <a:latin typeface="Inter"/>
                <a:ea typeface="Inter"/>
              </a:rPr>
              <a:t>Bonjour La Fuite</a:t>
            </a:r>
            <a:r>
              <a:rPr lang="fr-FR" sz="1500" b="0" u="none" strike="noStrike">
                <a:solidFill>
                  <a:srgbClr val="F472B6"/>
                </a:solidFill>
                <a:effectLst/>
                <a:uFillTx/>
                <a:latin typeface="Inter"/>
                <a:ea typeface="Inter"/>
              </a:rPr>
              <a:t> </a:t>
            </a:r>
            <a:r>
              <a:rPr lang="en-US" sz="1500" b="0" u="none" strike="noStrike">
                <a:solidFill>
                  <a:srgbClr val="F472B6"/>
                </a:solidFill>
                <a:effectLst/>
                <a:uFillTx/>
                <a:latin typeface="Inter"/>
                <a:ea typeface="Inter"/>
              </a:rPr>
              <a:t>bonjourlafuite.eu.org</a:t>
            </a:r>
            <a:endParaRPr lang="en-US" sz="15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4" name="Google Shape;337;p31" descr="image.png"/>
          <p:cNvPicPr/>
          <p:nvPr/>
        </p:nvPicPr>
        <p:blipFill>
          <a:blip r:embed="rId1"/>
          <a:stretch/>
        </p:blipFill>
        <p:spPr>
          <a:xfrm>
            <a:off x="0" y="0"/>
            <a:ext cx="12191760" cy="6857640"/>
          </a:xfrm>
          <a:prstGeom prst="rect">
            <a:avLst/>
          </a:prstGeom>
          <a:noFill/>
          <a:ln w="0">
            <a:noFill/>
          </a:ln>
        </p:spPr>
      </p:pic>
      <p:sp>
        <p:nvSpPr>
          <p:cNvPr id="255" name="Google Shape;338;p31"/>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Image Sources</a:t>
            </a:r>
            <a:endParaRPr lang="en-US" sz="3600" b="0" u="none" strike="noStrike">
              <a:solidFill>
                <a:srgbClr val="000000"/>
              </a:solidFill>
              <a:effectLst/>
              <a:uFillTx/>
              <a:latin typeface="Arial"/>
            </a:endParaRPr>
          </a:p>
        </p:txBody>
      </p:sp>
      <p:sp>
        <p:nvSpPr>
          <p:cNvPr id="256" name="Google Shape;339;p31"/>
          <p:cNvSpPr/>
          <p:nvPr/>
        </p:nvSpPr>
        <p:spPr>
          <a:xfrm>
            <a:off x="571680" y="1514520"/>
            <a:ext cx="11048760" cy="784440"/>
          </a:xfrm>
          <a:prstGeom prst="rect">
            <a:avLst/>
          </a:prstGeom>
          <a:noFill/>
          <a:ln w="0">
            <a:noFill/>
          </a:ln>
        </p:spPr>
        <p:style>
          <a:lnRef idx="0"/>
          <a:fillRef idx="0"/>
          <a:effectRef idx="0"/>
          <a:fontRef idx="minor"/>
        </p:style>
        <p:txBody>
          <a:bodyPr anchor="ctr">
            <a:noAutofit/>
          </a:bodyPr>
          <a:p>
            <a:endParaRPr lang="fr-FR" sz="1800" b="0" u="none" strike="noStrike">
              <a:solidFill>
                <a:schemeClr val="dk1"/>
              </a:solidFill>
              <a:effectLst/>
              <a:uFillTx/>
              <a:latin typeface="Calibri"/>
            </a:endParaRPr>
          </a:p>
        </p:txBody>
      </p:sp>
      <p:sp>
        <p:nvSpPr>
          <p:cNvPr id="257" name="Google Shape;340;p31"/>
          <p:cNvSpPr/>
          <p:nvPr/>
        </p:nvSpPr>
        <p:spPr>
          <a:xfrm>
            <a:off x="571680" y="2299320"/>
            <a:ext cx="11048760" cy="784440"/>
          </a:xfrm>
          <a:prstGeom prst="rect">
            <a:avLst/>
          </a:prstGeom>
          <a:noFill/>
          <a:ln w="0">
            <a:noFill/>
          </a:ln>
        </p:spPr>
        <p:style>
          <a:lnRef idx="0"/>
          <a:fillRef idx="0"/>
          <a:effectRef idx="0"/>
          <a:fontRef idx="minor"/>
        </p:style>
        <p:txBody>
          <a:bodyPr anchor="ctr">
            <a:noAutofit/>
          </a:bodyPr>
          <a:p>
            <a:endParaRPr lang="fr-FR" sz="1800" b="0" u="none" strike="noStrike">
              <a:solidFill>
                <a:schemeClr val="dk1"/>
              </a:solidFill>
              <a:effectLst/>
              <a:uFillTx/>
              <a:latin typeface="Calibri"/>
            </a:endParaRPr>
          </a:p>
        </p:txBody>
      </p:sp>
      <p:sp>
        <p:nvSpPr>
          <p:cNvPr id="258" name="Google Shape;341;p31"/>
          <p:cNvSpPr/>
          <p:nvPr/>
        </p:nvSpPr>
        <p:spPr>
          <a:xfrm>
            <a:off x="571680" y="3084120"/>
            <a:ext cx="11048760" cy="784440"/>
          </a:xfrm>
          <a:prstGeom prst="rect">
            <a:avLst/>
          </a:prstGeom>
          <a:noFill/>
          <a:ln w="0">
            <a:noFill/>
          </a:ln>
        </p:spPr>
        <p:style>
          <a:lnRef idx="0"/>
          <a:fillRef idx="0"/>
          <a:effectRef idx="0"/>
          <a:fontRef idx="minor"/>
        </p:style>
        <p:txBody>
          <a:bodyPr anchor="ctr">
            <a:noAutofit/>
          </a:bodyPr>
          <a:p>
            <a:endParaRPr lang="fr-FR" sz="1800" b="0" u="none" strike="noStrike">
              <a:solidFill>
                <a:schemeClr val="dk1"/>
              </a:solidFill>
              <a:effectLst/>
              <a:uFillTx/>
              <a:latin typeface="Calibri"/>
            </a:endParaRPr>
          </a:p>
        </p:txBody>
      </p:sp>
      <p:sp>
        <p:nvSpPr>
          <p:cNvPr id="259" name="Google Shape;342;p31"/>
          <p:cNvSpPr/>
          <p:nvPr/>
        </p:nvSpPr>
        <p:spPr>
          <a:xfrm>
            <a:off x="571680" y="3868920"/>
            <a:ext cx="11048760" cy="784440"/>
          </a:xfrm>
          <a:prstGeom prst="rect">
            <a:avLst/>
          </a:prstGeom>
          <a:noFill/>
          <a:ln w="0">
            <a:noFill/>
          </a:ln>
        </p:spPr>
        <p:style>
          <a:lnRef idx="0"/>
          <a:fillRef idx="0"/>
          <a:effectRef idx="0"/>
          <a:fontRef idx="minor"/>
        </p:style>
        <p:txBody>
          <a:bodyPr anchor="ctr">
            <a:noAutofit/>
          </a:bodyPr>
          <a:p>
            <a:endParaRPr lang="fr-FR" sz="1800" b="0" u="none" strike="noStrike">
              <a:solidFill>
                <a:schemeClr val="dk1"/>
              </a:solidFill>
              <a:effectLst/>
              <a:uFillTx/>
              <a:latin typeface="Calibri"/>
            </a:endParaRPr>
          </a:p>
        </p:txBody>
      </p:sp>
      <p:sp>
        <p:nvSpPr>
          <p:cNvPr id="260" name="Google Shape;343;p31"/>
          <p:cNvSpPr/>
          <p:nvPr/>
        </p:nvSpPr>
        <p:spPr>
          <a:xfrm>
            <a:off x="571680" y="4653720"/>
            <a:ext cx="11048760" cy="784440"/>
          </a:xfrm>
          <a:prstGeom prst="rect">
            <a:avLst/>
          </a:prstGeom>
          <a:noFill/>
          <a:ln w="0">
            <a:noFill/>
          </a:ln>
        </p:spPr>
        <p:style>
          <a:lnRef idx="0"/>
          <a:fillRef idx="0"/>
          <a:effectRef idx="0"/>
          <a:fontRef idx="minor"/>
        </p:style>
        <p:txBody>
          <a:bodyPr anchor="ctr">
            <a:noAutofit/>
          </a:bodyPr>
          <a:p>
            <a:endParaRPr lang="fr-FR" sz="1800" b="0" u="none" strike="noStrike">
              <a:solidFill>
                <a:schemeClr val="dk1"/>
              </a:solidFill>
              <a:effectLst/>
              <a:uFillTx/>
              <a:latin typeface="Calibri"/>
            </a:endParaRPr>
          </a:p>
        </p:txBody>
      </p:sp>
      <p:sp>
        <p:nvSpPr>
          <p:cNvPr id="261" name="Google Shape;344;p31"/>
          <p:cNvSpPr/>
          <p:nvPr/>
        </p:nvSpPr>
        <p:spPr>
          <a:xfrm>
            <a:off x="571680" y="22896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2" name="Google Shape;345;p31"/>
          <p:cNvSpPr/>
          <p:nvPr/>
        </p:nvSpPr>
        <p:spPr>
          <a:xfrm>
            <a:off x="571680" y="22896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3" name="Google Shape;346;p31"/>
          <p:cNvSpPr/>
          <p:nvPr/>
        </p:nvSpPr>
        <p:spPr>
          <a:xfrm>
            <a:off x="571680" y="30744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4" name="Google Shape;347;p31"/>
          <p:cNvSpPr/>
          <p:nvPr/>
        </p:nvSpPr>
        <p:spPr>
          <a:xfrm>
            <a:off x="571680" y="30744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5" name="Google Shape;348;p31"/>
          <p:cNvSpPr/>
          <p:nvPr/>
        </p:nvSpPr>
        <p:spPr>
          <a:xfrm>
            <a:off x="571680" y="38592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6" name="Google Shape;349;p31"/>
          <p:cNvSpPr/>
          <p:nvPr/>
        </p:nvSpPr>
        <p:spPr>
          <a:xfrm>
            <a:off x="571680" y="38592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7" name="Google Shape;350;p31"/>
          <p:cNvSpPr/>
          <p:nvPr/>
        </p:nvSpPr>
        <p:spPr>
          <a:xfrm>
            <a:off x="571680" y="46440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8" name="Google Shape;351;p31"/>
          <p:cNvSpPr/>
          <p:nvPr/>
        </p:nvSpPr>
        <p:spPr>
          <a:xfrm>
            <a:off x="571680" y="46440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69" name="Google Shape;352;p31"/>
          <p:cNvSpPr/>
          <p:nvPr/>
        </p:nvSpPr>
        <p:spPr>
          <a:xfrm>
            <a:off x="571680" y="54288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sp>
        <p:nvSpPr>
          <p:cNvPr id="270" name="Google Shape;353;p31"/>
          <p:cNvSpPr/>
          <p:nvPr/>
        </p:nvSpPr>
        <p:spPr>
          <a:xfrm>
            <a:off x="571680" y="5428800"/>
            <a:ext cx="11048760" cy="9000"/>
          </a:xfrm>
          <a:prstGeom prst="rect">
            <a:avLst/>
          </a:prstGeom>
          <a:solidFill>
            <a:srgbClr val="757575"/>
          </a:solidFill>
          <a:ln w="0">
            <a:noFill/>
          </a:ln>
        </p:spPr>
        <p:style>
          <a:lnRef idx="0"/>
          <a:fillRef idx="0"/>
          <a:effectRef idx="0"/>
          <a:fontRef idx="minor"/>
        </p:style>
        <p:txBody>
          <a:bodyPr tIns="4680" bIns="4680" anchor="ctr">
            <a:noAutofit/>
          </a:bodyPr>
          <a:p>
            <a:endParaRPr lang="fr-FR" sz="1800" b="0" u="none" strike="noStrike">
              <a:solidFill>
                <a:schemeClr val="dk1"/>
              </a:solidFill>
              <a:effectLst/>
              <a:uFillTx/>
              <a:latin typeface="Calibri"/>
            </a:endParaRPr>
          </a:p>
        </p:txBody>
      </p:sp>
      <p:pic>
        <p:nvPicPr>
          <p:cNvPr id="271" name="Google Shape;354;p31" descr="image.png"/>
          <p:cNvPicPr/>
          <p:nvPr/>
        </p:nvPicPr>
        <p:blipFill>
          <a:blip r:embed="rId2"/>
          <a:stretch/>
        </p:blipFill>
        <p:spPr>
          <a:xfrm>
            <a:off x="571680" y="1663920"/>
            <a:ext cx="856800" cy="475920"/>
          </a:xfrm>
          <a:prstGeom prst="rect">
            <a:avLst/>
          </a:prstGeom>
          <a:noFill/>
          <a:ln w="0">
            <a:noFill/>
          </a:ln>
        </p:spPr>
      </p:pic>
      <p:sp>
        <p:nvSpPr>
          <p:cNvPr id="272" name="Google Shape;355;p31"/>
          <p:cNvSpPr/>
          <p:nvPr/>
        </p:nvSpPr>
        <p:spPr>
          <a:xfrm>
            <a:off x="1666800" y="1657440"/>
            <a:ext cx="9953280" cy="19764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000" b="0" u="none" strike="noStrike">
                <a:solidFill>
                  <a:srgbClr val="CBD5E1"/>
                </a:solidFill>
                <a:effectLst/>
                <a:uFillTx/>
                <a:latin typeface="Inter"/>
                <a:ea typeface="Inter"/>
              </a:rPr>
              <a:t>https://content.kaspersky-labs.com/fm/press-releases/6c/6c05f816fde5d25d1b6c6739fcf071de/processed/shutterstock2179110671-q75.jpg</a:t>
            </a:r>
            <a:endParaRPr lang="en-US" sz="1000" b="0" u="none" strike="noStrike">
              <a:solidFill>
                <a:srgbClr val="000000"/>
              </a:solidFill>
              <a:effectLst/>
              <a:uFillTx/>
              <a:latin typeface="Arial"/>
            </a:endParaRPr>
          </a:p>
        </p:txBody>
      </p:sp>
      <p:sp>
        <p:nvSpPr>
          <p:cNvPr id="273" name="Google Shape;356;p31"/>
          <p:cNvSpPr/>
          <p:nvPr/>
        </p:nvSpPr>
        <p:spPr>
          <a:xfrm>
            <a:off x="1666800" y="1902960"/>
            <a:ext cx="9953280" cy="2433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200" b="0" u="none" strike="noStrike">
                <a:solidFill>
                  <a:srgbClr val="CBD5E1"/>
                </a:solidFill>
                <a:effectLst/>
                <a:uFillTx/>
                <a:latin typeface="Inter"/>
                <a:ea typeface="Inter"/>
              </a:rPr>
              <a:t>Source: </a:t>
            </a:r>
            <a:r>
              <a:rPr lang="en-US" sz="1200" b="0" u="none" strike="noStrike">
                <a:solidFill>
                  <a:srgbClr val="4F46E5"/>
                </a:solidFill>
                <a:effectLst/>
                <a:uFillTx/>
                <a:latin typeface="Inter"/>
                <a:ea typeface="Inter"/>
              </a:rPr>
              <a:t>www.kaspersky.com</a:t>
            </a:r>
            <a:endParaRPr lang="en-US" sz="1200" b="0" u="none" strike="noStrike">
              <a:solidFill>
                <a:srgbClr val="000000"/>
              </a:solidFill>
              <a:effectLst/>
              <a:uFillTx/>
              <a:latin typeface="Arial"/>
            </a:endParaRPr>
          </a:p>
        </p:txBody>
      </p:sp>
      <p:pic>
        <p:nvPicPr>
          <p:cNvPr id="274" name="Google Shape;357;p31" descr="image.png"/>
          <p:cNvPicPr/>
          <p:nvPr/>
        </p:nvPicPr>
        <p:blipFill>
          <a:blip r:embed="rId3"/>
          <a:stretch/>
        </p:blipFill>
        <p:spPr>
          <a:xfrm>
            <a:off x="571680" y="2448720"/>
            <a:ext cx="856800" cy="475920"/>
          </a:xfrm>
          <a:prstGeom prst="rect">
            <a:avLst/>
          </a:prstGeom>
          <a:noFill/>
          <a:ln w="0">
            <a:noFill/>
          </a:ln>
        </p:spPr>
      </p:pic>
      <p:sp>
        <p:nvSpPr>
          <p:cNvPr id="275" name="Google Shape;358;p31"/>
          <p:cNvSpPr/>
          <p:nvPr/>
        </p:nvSpPr>
        <p:spPr>
          <a:xfrm>
            <a:off x="1666800" y="2442240"/>
            <a:ext cx="9953280" cy="19764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000" b="0" u="none" strike="noStrike">
                <a:solidFill>
                  <a:srgbClr val="CBD5E1"/>
                </a:solidFill>
                <a:effectLst/>
                <a:uFillTx/>
                <a:latin typeface="Inter"/>
                <a:ea typeface="Inter"/>
              </a:rPr>
              <a:t>https://www.strongdm.com/hubfs/brute-force-attack.jpg</a:t>
            </a:r>
            <a:endParaRPr lang="en-US" sz="1000" b="0" u="none" strike="noStrike">
              <a:solidFill>
                <a:srgbClr val="000000"/>
              </a:solidFill>
              <a:effectLst/>
              <a:uFillTx/>
              <a:latin typeface="Arial"/>
            </a:endParaRPr>
          </a:p>
        </p:txBody>
      </p:sp>
      <p:sp>
        <p:nvSpPr>
          <p:cNvPr id="276" name="Google Shape;359;p31"/>
          <p:cNvSpPr/>
          <p:nvPr/>
        </p:nvSpPr>
        <p:spPr>
          <a:xfrm>
            <a:off x="1666800" y="2687760"/>
            <a:ext cx="9953280" cy="2433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200" b="0" u="none" strike="noStrike">
                <a:solidFill>
                  <a:srgbClr val="CBD5E1"/>
                </a:solidFill>
                <a:effectLst/>
                <a:uFillTx/>
                <a:latin typeface="Inter"/>
                <a:ea typeface="Inter"/>
              </a:rPr>
              <a:t>Source: </a:t>
            </a:r>
            <a:r>
              <a:rPr lang="en-US" sz="1200" b="0" u="none" strike="noStrike">
                <a:solidFill>
                  <a:srgbClr val="4F46E5"/>
                </a:solidFill>
                <a:effectLst/>
                <a:uFillTx/>
                <a:latin typeface="Inter"/>
                <a:ea typeface="Inter"/>
              </a:rPr>
              <a:t>www.strongdm.com</a:t>
            </a:r>
            <a:endParaRPr lang="en-US" sz="1200" b="0" u="none" strike="noStrike">
              <a:solidFill>
                <a:srgbClr val="000000"/>
              </a:solidFill>
              <a:effectLst/>
              <a:uFillTx/>
              <a:latin typeface="Arial"/>
            </a:endParaRPr>
          </a:p>
        </p:txBody>
      </p:sp>
      <p:pic>
        <p:nvPicPr>
          <p:cNvPr id="277" name="Google Shape;360;p31" descr="image.png"/>
          <p:cNvPicPr/>
          <p:nvPr/>
        </p:nvPicPr>
        <p:blipFill>
          <a:blip r:embed="rId4"/>
          <a:stretch/>
        </p:blipFill>
        <p:spPr>
          <a:xfrm>
            <a:off x="571680" y="3233520"/>
            <a:ext cx="856800" cy="475920"/>
          </a:xfrm>
          <a:prstGeom prst="rect">
            <a:avLst/>
          </a:prstGeom>
          <a:noFill/>
          <a:ln w="0">
            <a:noFill/>
          </a:ln>
        </p:spPr>
      </p:pic>
      <p:sp>
        <p:nvSpPr>
          <p:cNvPr id="278" name="Google Shape;361;p31"/>
          <p:cNvSpPr/>
          <p:nvPr/>
        </p:nvSpPr>
        <p:spPr>
          <a:xfrm>
            <a:off x="1666800" y="3227040"/>
            <a:ext cx="9953280" cy="19764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000" b="0" u="none" strike="noStrike">
                <a:solidFill>
                  <a:srgbClr val="CBD5E1"/>
                </a:solidFill>
                <a:effectLst/>
                <a:uFillTx/>
                <a:latin typeface="Inter"/>
                <a:ea typeface="Inter"/>
              </a:rPr>
              <a:t>https://www.ncsc.gov.uk/images/library/password-managers-passkeys-blog.png</a:t>
            </a:r>
            <a:endParaRPr lang="en-US" sz="1000" b="0" u="none" strike="noStrike">
              <a:solidFill>
                <a:srgbClr val="000000"/>
              </a:solidFill>
              <a:effectLst/>
              <a:uFillTx/>
              <a:latin typeface="Arial"/>
            </a:endParaRPr>
          </a:p>
        </p:txBody>
      </p:sp>
      <p:sp>
        <p:nvSpPr>
          <p:cNvPr id="279" name="Google Shape;362;p31"/>
          <p:cNvSpPr/>
          <p:nvPr/>
        </p:nvSpPr>
        <p:spPr>
          <a:xfrm>
            <a:off x="1666800" y="3472560"/>
            <a:ext cx="9953280" cy="2433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200" b="0" u="none" strike="noStrike">
                <a:solidFill>
                  <a:srgbClr val="CBD5E1"/>
                </a:solidFill>
                <a:effectLst/>
                <a:uFillTx/>
                <a:latin typeface="Inter"/>
                <a:ea typeface="Inter"/>
              </a:rPr>
              <a:t>Source: </a:t>
            </a:r>
            <a:r>
              <a:rPr lang="en-US" sz="1200" b="0" u="none" strike="noStrike">
                <a:solidFill>
                  <a:srgbClr val="4F46E5"/>
                </a:solidFill>
                <a:effectLst/>
                <a:uFillTx/>
                <a:latin typeface="Inter"/>
                <a:ea typeface="Inter"/>
              </a:rPr>
              <a:t>www.ncsc.gov.uk</a:t>
            </a:r>
            <a:endParaRPr lang="en-US" sz="1200" b="0" u="none" strike="noStrike">
              <a:solidFill>
                <a:srgbClr val="000000"/>
              </a:solidFill>
              <a:effectLst/>
              <a:uFillTx/>
              <a:latin typeface="Arial"/>
            </a:endParaRPr>
          </a:p>
        </p:txBody>
      </p:sp>
      <p:pic>
        <p:nvPicPr>
          <p:cNvPr id="280" name="Google Shape;363;p31" descr="image.png"/>
          <p:cNvPicPr/>
          <p:nvPr/>
        </p:nvPicPr>
        <p:blipFill>
          <a:blip r:embed="rId5"/>
          <a:stretch/>
        </p:blipFill>
        <p:spPr>
          <a:xfrm>
            <a:off x="571680" y="4018320"/>
            <a:ext cx="856800" cy="475920"/>
          </a:xfrm>
          <a:prstGeom prst="rect">
            <a:avLst/>
          </a:prstGeom>
          <a:noFill/>
          <a:ln w="0">
            <a:noFill/>
          </a:ln>
        </p:spPr>
      </p:pic>
      <p:sp>
        <p:nvSpPr>
          <p:cNvPr id="281" name="Google Shape;364;p31"/>
          <p:cNvSpPr/>
          <p:nvPr/>
        </p:nvSpPr>
        <p:spPr>
          <a:xfrm>
            <a:off x="1666800" y="4011840"/>
            <a:ext cx="9953280" cy="19764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000" b="0" u="none" strike="noStrike">
                <a:solidFill>
                  <a:srgbClr val="CBD5E1"/>
                </a:solidFill>
                <a:effectLst/>
                <a:uFillTx/>
                <a:latin typeface="Inter"/>
                <a:ea typeface="Inter"/>
              </a:rPr>
              <a:t>https://img.freepik.com/premium-vector/padlock-lock-locked-icon-social-media-mobile-application-password-ui-template-website_659151-5039.jpg</a:t>
            </a:r>
            <a:endParaRPr lang="en-US" sz="1000" b="0" u="none" strike="noStrike">
              <a:solidFill>
                <a:srgbClr val="000000"/>
              </a:solidFill>
              <a:effectLst/>
              <a:uFillTx/>
              <a:latin typeface="Arial"/>
            </a:endParaRPr>
          </a:p>
        </p:txBody>
      </p:sp>
      <p:sp>
        <p:nvSpPr>
          <p:cNvPr id="282" name="Google Shape;365;p31"/>
          <p:cNvSpPr/>
          <p:nvPr/>
        </p:nvSpPr>
        <p:spPr>
          <a:xfrm>
            <a:off x="1666800" y="4257360"/>
            <a:ext cx="9953280" cy="2433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200" b="0" u="none" strike="noStrike">
                <a:solidFill>
                  <a:srgbClr val="CBD5E1"/>
                </a:solidFill>
                <a:effectLst/>
                <a:uFillTx/>
                <a:latin typeface="Inter"/>
                <a:ea typeface="Inter"/>
              </a:rPr>
              <a:t>Source: </a:t>
            </a:r>
            <a:r>
              <a:rPr lang="en-US" sz="1200" b="0" u="none" strike="noStrike">
                <a:solidFill>
                  <a:srgbClr val="4F46E5"/>
                </a:solidFill>
                <a:effectLst/>
                <a:uFillTx/>
                <a:latin typeface="Inter"/>
                <a:ea typeface="Inter"/>
              </a:rPr>
              <a:t>www.freepik.com</a:t>
            </a:r>
            <a:endParaRPr lang="en-US" sz="1200" b="0" u="none" strike="noStrike">
              <a:solidFill>
                <a:srgbClr val="000000"/>
              </a:solidFill>
              <a:effectLst/>
              <a:uFillTx/>
              <a:latin typeface="Arial"/>
            </a:endParaRPr>
          </a:p>
        </p:txBody>
      </p:sp>
      <p:pic>
        <p:nvPicPr>
          <p:cNvPr id="283" name="Google Shape;366;p31" descr="image.png"/>
          <p:cNvPicPr/>
          <p:nvPr/>
        </p:nvPicPr>
        <p:blipFill>
          <a:blip r:embed="rId6"/>
          <a:stretch/>
        </p:blipFill>
        <p:spPr>
          <a:xfrm>
            <a:off x="571680" y="4803120"/>
            <a:ext cx="856800" cy="475920"/>
          </a:xfrm>
          <a:prstGeom prst="rect">
            <a:avLst/>
          </a:prstGeom>
          <a:noFill/>
          <a:ln w="0">
            <a:noFill/>
          </a:ln>
        </p:spPr>
      </p:pic>
      <p:sp>
        <p:nvSpPr>
          <p:cNvPr id="284" name="Google Shape;367;p31"/>
          <p:cNvSpPr/>
          <p:nvPr/>
        </p:nvSpPr>
        <p:spPr>
          <a:xfrm>
            <a:off x="1666800" y="4796280"/>
            <a:ext cx="9953280" cy="19764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000" b="0" u="none" strike="noStrike">
                <a:solidFill>
                  <a:srgbClr val="CBD5E1"/>
                </a:solidFill>
                <a:effectLst/>
                <a:uFillTx/>
                <a:latin typeface="Inter"/>
                <a:ea typeface="Inter"/>
              </a:rPr>
              <a:t>https://cyberhygiene.community/storage/images/GfXrsDhibjm9Xn3IFIHYw5BRF5WITChiwD9hNrtz.png</a:t>
            </a:r>
            <a:endParaRPr lang="en-US" sz="1000" b="0" u="none" strike="noStrike">
              <a:solidFill>
                <a:srgbClr val="000000"/>
              </a:solidFill>
              <a:effectLst/>
              <a:uFillTx/>
              <a:latin typeface="Arial"/>
            </a:endParaRPr>
          </a:p>
        </p:txBody>
      </p:sp>
      <p:sp>
        <p:nvSpPr>
          <p:cNvPr id="285" name="Google Shape;368;p31"/>
          <p:cNvSpPr/>
          <p:nvPr/>
        </p:nvSpPr>
        <p:spPr>
          <a:xfrm>
            <a:off x="1666800" y="5042160"/>
            <a:ext cx="9953280" cy="2433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200" b="0" u="none" strike="noStrike">
                <a:solidFill>
                  <a:srgbClr val="CBD5E1"/>
                </a:solidFill>
                <a:effectLst/>
                <a:uFillTx/>
                <a:latin typeface="Inter"/>
                <a:ea typeface="Inter"/>
              </a:rPr>
              <a:t>Source: </a:t>
            </a:r>
            <a:r>
              <a:rPr lang="en-US" sz="1200" b="0" u="none" strike="noStrike">
                <a:solidFill>
                  <a:srgbClr val="4F46E5"/>
                </a:solidFill>
                <a:effectLst/>
                <a:uFillTx/>
                <a:latin typeface="Inter"/>
                <a:ea typeface="Inter"/>
              </a:rPr>
              <a:t>cyberhygiene.community</a:t>
            </a:r>
            <a:endParaRPr lang="en-US" sz="1200" b="0" u="none" strike="noStrike">
              <a:solidFill>
                <a:srgbClr val="000000"/>
              </a:solidFill>
              <a:effectLst/>
              <a:uFillTx/>
              <a:latin typeface="Arial"/>
            </a:endParaRPr>
          </a:p>
        </p:txBody>
      </p:sp>
      <p:pic>
        <p:nvPicPr>
          <p:cNvPr id="286" name="Google Shape;369;p31" descr="image.png"/>
          <p:cNvPicPr/>
          <p:nvPr/>
        </p:nvPicPr>
        <p:blipFill>
          <a:blip r:embed="rId7"/>
          <a:stretch/>
        </p:blipFill>
        <p:spPr>
          <a:xfrm>
            <a:off x="571680" y="5686920"/>
            <a:ext cx="856800" cy="475920"/>
          </a:xfrm>
          <a:prstGeom prst="rect">
            <a:avLst/>
          </a:prstGeom>
          <a:noFill/>
          <a:ln w="0">
            <a:noFill/>
          </a:ln>
        </p:spPr>
      </p:pic>
      <p:sp>
        <p:nvSpPr>
          <p:cNvPr id="287" name="Google Shape;370;p31"/>
          <p:cNvSpPr/>
          <p:nvPr/>
        </p:nvSpPr>
        <p:spPr>
          <a:xfrm>
            <a:off x="1666800" y="5581080"/>
            <a:ext cx="9953280" cy="39600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000" b="0" u="none" strike="noStrike">
                <a:solidFill>
                  <a:srgbClr val="CBD5E1"/>
                </a:solidFill>
                <a:effectLst/>
                <a:uFillTx/>
                <a:latin typeface="Inter"/>
                <a:ea typeface="Inter"/>
              </a:rPr>
              <a:t>https://png.pngtree.com/png-vector/20250927/ourlarge/pngtree-security-icon-with-shield-and-smartphone-isolated-on-transparent-background-png-image_17598650.webp</a:t>
            </a:r>
            <a:endParaRPr lang="en-US" sz="1000" b="0" u="none" strike="noStrike">
              <a:solidFill>
                <a:srgbClr val="000000"/>
              </a:solidFill>
              <a:effectLst/>
              <a:uFillTx/>
              <a:latin typeface="Arial"/>
            </a:endParaRPr>
          </a:p>
        </p:txBody>
      </p:sp>
      <p:sp>
        <p:nvSpPr>
          <p:cNvPr id="288" name="Google Shape;371;p31"/>
          <p:cNvSpPr/>
          <p:nvPr/>
        </p:nvSpPr>
        <p:spPr>
          <a:xfrm>
            <a:off x="1666800" y="6024960"/>
            <a:ext cx="9953280" cy="2433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200" b="0" u="none" strike="noStrike">
                <a:solidFill>
                  <a:srgbClr val="CBD5E1"/>
                </a:solidFill>
                <a:effectLst/>
                <a:uFillTx/>
                <a:latin typeface="Inter"/>
                <a:ea typeface="Inter"/>
              </a:rPr>
              <a:t>Source: </a:t>
            </a:r>
            <a:r>
              <a:rPr lang="en-US" sz="1200" b="0" u="none" strike="noStrike">
                <a:solidFill>
                  <a:srgbClr val="4F46E5"/>
                </a:solidFill>
                <a:effectLst/>
                <a:uFillTx/>
                <a:latin typeface="Inter"/>
                <a:ea typeface="Inter"/>
              </a:rPr>
              <a:t>pngtree.com</a:t>
            </a:r>
            <a:endParaRPr lang="en-US" sz="12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0" name="Google Shape;91;p14" descr="image.png"/>
          <p:cNvPicPr/>
          <p:nvPr/>
        </p:nvPicPr>
        <p:blipFill>
          <a:blip r:embed="rId1"/>
          <a:stretch/>
        </p:blipFill>
        <p:spPr>
          <a:xfrm>
            <a:off x="0" y="0"/>
            <a:ext cx="12191760" cy="6857640"/>
          </a:xfrm>
          <a:prstGeom prst="rect">
            <a:avLst/>
          </a:prstGeom>
          <a:noFill/>
          <a:ln w="0">
            <a:noFill/>
          </a:ln>
        </p:spPr>
      </p:pic>
      <p:sp>
        <p:nvSpPr>
          <p:cNvPr id="71" name="Google Shape;92;p14"/>
          <p:cNvSpPr/>
          <p:nvPr/>
        </p:nvSpPr>
        <p:spPr>
          <a:xfrm>
            <a:off x="5619600" y="1717200"/>
            <a:ext cx="952200" cy="37800"/>
          </a:xfrm>
          <a:prstGeom prst="rect">
            <a:avLst/>
          </a:prstGeom>
          <a:solidFill>
            <a:srgbClr val="22D3EE"/>
          </a:solidFill>
          <a:ln w="0">
            <a:noFill/>
          </a:ln>
        </p:spPr>
        <p:style>
          <a:lnRef idx="0"/>
          <a:fillRef idx="0"/>
          <a:effectRef idx="0"/>
          <a:fontRef idx="minor"/>
        </p:style>
        <p:txBody>
          <a:bodyPr tIns="19080" bIns="19080" anchor="ctr">
            <a:noAutofit/>
          </a:bodyPr>
          <a:p>
            <a:endParaRPr lang="fr-FR" sz="1800" b="0" u="none" strike="noStrike">
              <a:solidFill>
                <a:schemeClr val="dk1"/>
              </a:solidFill>
              <a:effectLst/>
              <a:uFillTx/>
              <a:latin typeface="Calibri"/>
            </a:endParaRPr>
          </a:p>
        </p:txBody>
      </p:sp>
      <p:sp>
        <p:nvSpPr>
          <p:cNvPr id="72" name="Google Shape;93;p14"/>
          <p:cNvSpPr/>
          <p:nvPr/>
        </p:nvSpPr>
        <p:spPr>
          <a:xfrm>
            <a:off x="295200" y="2041200"/>
            <a:ext cx="11601000" cy="56160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3600" b="0" u="none" strike="noStrike">
                <a:solidFill>
                  <a:srgbClr val="22D3EE"/>
                </a:solidFill>
                <a:effectLst/>
                <a:uFillTx/>
                <a:latin typeface="Inter ExtraBold"/>
                <a:ea typeface="Inter ExtraBold"/>
              </a:rPr>
              <a:t>Le Contexte Actuel</a:t>
            </a:r>
            <a:endParaRPr lang="en-US" sz="3600" b="0" u="none" strike="noStrike">
              <a:solidFill>
                <a:srgbClr val="000000"/>
              </a:solidFill>
              <a:effectLst/>
              <a:uFillTx/>
              <a:latin typeface="Arial"/>
            </a:endParaRPr>
          </a:p>
        </p:txBody>
      </p:sp>
      <p:sp>
        <p:nvSpPr>
          <p:cNvPr id="73" name="Google Shape;94;p14"/>
          <p:cNvSpPr/>
          <p:nvPr/>
        </p:nvSpPr>
        <p:spPr>
          <a:xfrm>
            <a:off x="2286000" y="2984040"/>
            <a:ext cx="7619760" cy="1279800"/>
          </a:xfrm>
          <a:prstGeom prst="rect">
            <a:avLst/>
          </a:prstGeom>
          <a:noFill/>
          <a:ln w="0">
            <a:noFill/>
          </a:ln>
        </p:spPr>
        <p:style>
          <a:lnRef idx="0"/>
          <a:fillRef idx="0"/>
          <a:effectRef idx="0"/>
          <a:fontRef idx="minor"/>
        </p:style>
        <p:txBody>
          <a:bodyPr lIns="0" tIns="0" rIns="0" bIns="0" anchor="t">
            <a:spAutoFit/>
          </a:bodyPr>
          <a:p>
            <a:pPr algn="ctr">
              <a:lnSpc>
                <a:spcPct val="159000"/>
              </a:lnSpc>
              <a:tabLst>
                <a:tab pos="0" algn="l"/>
              </a:tabLst>
            </a:pPr>
            <a:r>
              <a:rPr lang="en-US" sz="2100" b="0" u="none" strike="noStrike">
                <a:solidFill>
                  <a:srgbClr val="CBD5E1"/>
                </a:solidFill>
                <a:effectLst/>
                <a:uFillTx/>
                <a:latin typeface="Inter"/>
                <a:ea typeface="Inter"/>
              </a:rPr>
              <a:t>La multiplication des services sur Internet (e-commerce, services publics, réseaux sociaux) a créé une explosion du nombre de comptes.</a:t>
            </a:r>
            <a:endParaRPr lang="en-US" sz="2100" b="0" u="none" strike="noStrike">
              <a:solidFill>
                <a:srgbClr val="000000"/>
              </a:solidFill>
              <a:effectLst/>
              <a:uFillTx/>
              <a:latin typeface="Arial"/>
            </a:endParaRPr>
          </a:p>
        </p:txBody>
      </p:sp>
      <p:sp>
        <p:nvSpPr>
          <p:cNvPr id="74" name="Google Shape;95;p14"/>
          <p:cNvSpPr/>
          <p:nvPr/>
        </p:nvSpPr>
        <p:spPr>
          <a:xfrm>
            <a:off x="571680" y="4645080"/>
            <a:ext cx="11048760" cy="3045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F472B6"/>
                </a:solidFill>
                <a:effectLst/>
                <a:uFillTx/>
                <a:latin typeface="Inter SemiBold"/>
                <a:ea typeface="Inter SemiBold"/>
              </a:rPr>
              <a:t>Résultat : Nous possédons aujourd'hui une multitude de mots de passe à gérer.</a:t>
            </a:r>
            <a:endParaRPr lang="en-US" sz="15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 name="Google Shape;100;p15" descr="image.png"/>
          <p:cNvPicPr/>
          <p:nvPr/>
        </p:nvPicPr>
        <p:blipFill>
          <a:blip r:embed="rId1"/>
          <a:stretch/>
        </p:blipFill>
        <p:spPr>
          <a:xfrm>
            <a:off x="0" y="0"/>
            <a:ext cx="12191760" cy="6857640"/>
          </a:xfrm>
          <a:prstGeom prst="rect">
            <a:avLst/>
          </a:prstGeom>
          <a:noFill/>
          <a:ln w="0">
            <a:noFill/>
          </a:ln>
        </p:spPr>
      </p:pic>
      <p:pic>
        <p:nvPicPr>
          <p:cNvPr id="76" name="Google Shape;101;p15" descr="image.png"/>
          <p:cNvPicPr/>
          <p:nvPr/>
        </p:nvPicPr>
        <p:blipFill>
          <a:blip r:embed="rId2"/>
          <a:stretch/>
        </p:blipFill>
        <p:spPr>
          <a:xfrm>
            <a:off x="6381720" y="1514520"/>
            <a:ext cx="5238360" cy="4771800"/>
          </a:xfrm>
          <a:prstGeom prst="rect">
            <a:avLst/>
          </a:prstGeom>
          <a:noFill/>
          <a:ln w="0">
            <a:noFill/>
          </a:ln>
        </p:spPr>
      </p:pic>
      <p:sp>
        <p:nvSpPr>
          <p:cNvPr id="77" name="Google Shape;102;p15"/>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La Menace : Ingénierie Sociale</a:t>
            </a:r>
            <a:endParaRPr lang="en-US" sz="3600" b="0" u="none" strike="noStrike">
              <a:solidFill>
                <a:srgbClr val="000000"/>
              </a:solidFill>
              <a:effectLst/>
              <a:uFillTx/>
              <a:latin typeface="Arial"/>
            </a:endParaRPr>
          </a:p>
        </p:txBody>
      </p:sp>
      <p:sp>
        <p:nvSpPr>
          <p:cNvPr id="78" name="Google Shape;103;p15"/>
          <p:cNvSpPr/>
          <p:nvPr/>
        </p:nvSpPr>
        <p:spPr>
          <a:xfrm>
            <a:off x="571680" y="2500200"/>
            <a:ext cx="5500440" cy="32364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2100" b="0" u="none" strike="noStrike">
                <a:solidFill>
                  <a:srgbClr val="F472B6"/>
                </a:solidFill>
                <a:effectLst/>
                <a:uFillTx/>
                <a:latin typeface="Inter ExtraBold"/>
                <a:ea typeface="Inter ExtraBold"/>
              </a:rPr>
              <a:t>"Le Piratage Humain"</a:t>
            </a:r>
            <a:endParaRPr lang="en-US" sz="2100" b="0" u="none" strike="noStrike">
              <a:solidFill>
                <a:srgbClr val="000000"/>
              </a:solidFill>
              <a:effectLst/>
              <a:uFillTx/>
              <a:latin typeface="Arial"/>
            </a:endParaRPr>
          </a:p>
        </p:txBody>
      </p:sp>
      <p:sp>
        <p:nvSpPr>
          <p:cNvPr id="79" name="Google Shape;104;p15"/>
          <p:cNvSpPr/>
          <p:nvPr/>
        </p:nvSpPr>
        <p:spPr>
          <a:xfrm>
            <a:off x="571680" y="3014640"/>
            <a:ext cx="523836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L'ingénierie sociale est l'art de manipuler les personnes pour qu'elles divulguent des informations confidentielles.</a:t>
            </a:r>
            <a:endParaRPr lang="en-US" sz="1500" b="0" u="none" strike="noStrike">
              <a:solidFill>
                <a:srgbClr val="000000"/>
              </a:solidFill>
              <a:effectLst/>
              <a:uFillTx/>
              <a:latin typeface="Arial"/>
            </a:endParaRPr>
          </a:p>
        </p:txBody>
      </p:sp>
      <p:pic>
        <p:nvPicPr>
          <p:cNvPr id="80" name="Google Shape;105;p15" descr="image.png"/>
          <p:cNvPicPr/>
          <p:nvPr/>
        </p:nvPicPr>
        <p:blipFill>
          <a:blip r:embed="rId3"/>
          <a:stretch/>
        </p:blipFill>
        <p:spPr>
          <a:xfrm>
            <a:off x="6391440" y="1523880"/>
            <a:ext cx="5219280" cy="4752720"/>
          </a:xfrm>
          <a:prstGeom prst="rect">
            <a:avLst/>
          </a:prstGeom>
          <a:noFill/>
          <a:ln w="0">
            <a:noFill/>
          </a:ln>
        </p:spPr>
      </p:pic>
      <p:sp>
        <p:nvSpPr>
          <p:cNvPr id="81" name="Google Shape;106;p15"/>
          <p:cNvSpPr/>
          <p:nvPr/>
        </p:nvSpPr>
        <p:spPr>
          <a:xfrm>
            <a:off x="952560" y="3814920"/>
            <a:ext cx="485748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Exploite la confiance, la peur ou l'urgence.</a:t>
            </a:r>
            <a:endParaRPr lang="en-US" sz="1500" b="0" u="none" strike="noStrike">
              <a:solidFill>
                <a:srgbClr val="000000"/>
              </a:solidFill>
              <a:effectLst/>
              <a:uFillTx/>
              <a:latin typeface="Arial"/>
            </a:endParaRPr>
          </a:p>
        </p:txBody>
      </p:sp>
      <p:sp>
        <p:nvSpPr>
          <p:cNvPr id="82" name="Google Shape;107;p15"/>
          <p:cNvSpPr/>
          <p:nvPr/>
        </p:nvSpPr>
        <p:spPr>
          <a:xfrm>
            <a:off x="952560" y="4309920"/>
            <a:ext cx="4860000" cy="70704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i="1" u="none" strike="noStrike">
                <a:solidFill>
                  <a:srgbClr val="CBD5E1"/>
                </a:solidFill>
                <a:effectLst/>
                <a:uFillTx/>
                <a:latin typeface="Inter"/>
                <a:ea typeface="Inter"/>
              </a:rPr>
              <a:t>Vidéo recommandée : </a:t>
            </a:r>
            <a:endParaRPr lang="en-US" sz="1500" b="0" u="none" strike="noStrike">
              <a:solidFill>
                <a:srgbClr val="000000"/>
              </a:solidFill>
              <a:effectLst/>
              <a:uFillTx/>
              <a:latin typeface="Arial"/>
            </a:endParaRPr>
          </a:p>
          <a:p>
            <a:pPr>
              <a:lnSpc>
                <a:spcPct val="160000"/>
              </a:lnSpc>
              <a:tabLst>
                <a:tab pos="0" algn="l"/>
              </a:tabLst>
            </a:pPr>
            <a:r>
              <a:rPr lang="fr-FR" sz="1400" b="0" u="none" strike="noStrike">
                <a:solidFill>
                  <a:srgbClr val="F472B6"/>
                </a:solidFill>
                <a:effectLst/>
                <a:uFillTx/>
                <a:latin typeface="Arial"/>
                <a:ea typeface="Arial"/>
              </a:rPr>
              <a:t>https://www.youtube.com/watch?v=S3kHbYdS9AE</a:t>
            </a:r>
            <a:endParaRPr lang="en-US" sz="1400" b="0" u="none" strike="noStrike">
              <a:solidFill>
                <a:srgbClr val="000000"/>
              </a:solidFill>
              <a:effectLst/>
              <a:uFillTx/>
              <a:latin typeface="Arial"/>
            </a:endParaRPr>
          </a:p>
        </p:txBody>
      </p:sp>
      <p:sp>
        <p:nvSpPr>
          <p:cNvPr id="83" name="Google Shape;108;p15"/>
          <p:cNvSpPr/>
          <p:nvPr/>
        </p:nvSpPr>
        <p:spPr>
          <a:xfrm>
            <a:off x="952560" y="5110200"/>
            <a:ext cx="485748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Souvent plus efficace qu'une attaque technique.</a:t>
            </a:r>
            <a:endParaRPr lang="en-US" sz="1500" b="0" u="none" strike="noStrike">
              <a:solidFill>
                <a:srgbClr val="000000"/>
              </a:solidFill>
              <a:effectLst/>
              <a:uFillTx/>
              <a:latin typeface="Arial"/>
            </a:endParaRPr>
          </a:p>
        </p:txBody>
      </p:sp>
      <p:pic>
        <p:nvPicPr>
          <p:cNvPr id="84" name="Google Shape;109;p15" descr="image.png"/>
          <p:cNvPicPr/>
          <p:nvPr/>
        </p:nvPicPr>
        <p:blipFill>
          <a:blip r:embed="rId4"/>
          <a:stretch/>
        </p:blipFill>
        <p:spPr>
          <a:xfrm>
            <a:off x="571680" y="3867120"/>
            <a:ext cx="190080" cy="199800"/>
          </a:xfrm>
          <a:prstGeom prst="rect">
            <a:avLst/>
          </a:prstGeom>
          <a:noFill/>
          <a:ln w="0">
            <a:noFill/>
          </a:ln>
        </p:spPr>
      </p:pic>
      <p:pic>
        <p:nvPicPr>
          <p:cNvPr id="85" name="Google Shape;110;p15" descr="image.png"/>
          <p:cNvPicPr/>
          <p:nvPr/>
        </p:nvPicPr>
        <p:blipFill>
          <a:blip r:embed="rId5"/>
          <a:stretch/>
        </p:blipFill>
        <p:spPr>
          <a:xfrm>
            <a:off x="571680" y="4362480"/>
            <a:ext cx="218880" cy="199800"/>
          </a:xfrm>
          <a:prstGeom prst="rect">
            <a:avLst/>
          </a:prstGeom>
          <a:noFill/>
          <a:ln w="0">
            <a:noFill/>
          </a:ln>
        </p:spPr>
      </p:pic>
      <p:pic>
        <p:nvPicPr>
          <p:cNvPr id="86" name="Google Shape;111;p15" descr="image.png"/>
          <p:cNvPicPr/>
          <p:nvPr/>
        </p:nvPicPr>
        <p:blipFill>
          <a:blip r:embed="rId6"/>
          <a:stretch/>
        </p:blipFill>
        <p:spPr>
          <a:xfrm>
            <a:off x="571320" y="5162400"/>
            <a:ext cx="171000" cy="199800"/>
          </a:xfrm>
          <a:prstGeom prst="rect">
            <a:avLst/>
          </a:prstGeom>
          <a:noFill/>
          <a:ln w="0">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7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fill="hold" nodeType="clickEffect">
                                  <p:stCondLst>
                                    <p:cond delay="0"/>
                                  </p:stCondLst>
                                  <p:childTnLst>
                                    <p:set>
                                      <p:cBhvr>
                                        <p:cTn id="12" dur="1" fill="hold">
                                          <p:stCondLst>
                                            <p:cond delay="0"/>
                                          </p:stCondLst>
                                        </p:cTn>
                                        <p:tgtEl>
                                          <p:spTgt spid="81"/>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85"/>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par>
                                <p:cTn id="25" presetID="1" presetClass="entr" fill="hold" nodeType="withEffect">
                                  <p:stCondLst>
                                    <p:cond delay="0"/>
                                  </p:stCondLst>
                                  <p:childTnLst>
                                    <p:set>
                                      <p:cBhvr>
                                        <p:cTn id="26"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 name="Google Shape;116;p16" descr="image.png"/>
          <p:cNvPicPr/>
          <p:nvPr/>
        </p:nvPicPr>
        <p:blipFill>
          <a:blip r:embed="rId1"/>
          <a:stretch/>
        </p:blipFill>
        <p:spPr>
          <a:xfrm>
            <a:off x="0" y="0"/>
            <a:ext cx="12191760" cy="6857640"/>
          </a:xfrm>
          <a:prstGeom prst="rect">
            <a:avLst/>
          </a:prstGeom>
          <a:noFill/>
          <a:ln w="0">
            <a:noFill/>
          </a:ln>
        </p:spPr>
      </p:pic>
      <p:sp>
        <p:nvSpPr>
          <p:cNvPr id="88" name="Google Shape;117;p16"/>
          <p:cNvSpPr/>
          <p:nvPr/>
        </p:nvSpPr>
        <p:spPr>
          <a:xfrm>
            <a:off x="762120" y="1576440"/>
            <a:ext cx="480024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Attaque Brute Force</a:t>
            </a:r>
            <a:endParaRPr lang="en-US" sz="3600" b="0" u="none" strike="noStrike">
              <a:solidFill>
                <a:srgbClr val="000000"/>
              </a:solidFill>
              <a:effectLst/>
              <a:uFillTx/>
              <a:latin typeface="Arial"/>
            </a:endParaRPr>
          </a:p>
        </p:txBody>
      </p:sp>
      <p:sp>
        <p:nvSpPr>
          <p:cNvPr id="89" name="Google Shape;118;p16"/>
          <p:cNvSpPr/>
          <p:nvPr/>
        </p:nvSpPr>
        <p:spPr>
          <a:xfrm>
            <a:off x="762120" y="2519280"/>
            <a:ext cx="4800240" cy="32364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2100" b="0" u="none" strike="noStrike">
                <a:solidFill>
                  <a:srgbClr val="22D3EE"/>
                </a:solidFill>
                <a:effectLst/>
                <a:uFillTx/>
                <a:latin typeface="Inter ExtraBold"/>
                <a:ea typeface="Inter ExtraBold"/>
              </a:rPr>
              <a:t>La méthode bourrin</a:t>
            </a:r>
            <a:endParaRPr lang="en-US" sz="2100" b="0" u="none" strike="noStrike">
              <a:solidFill>
                <a:srgbClr val="000000"/>
              </a:solidFill>
              <a:effectLst/>
              <a:uFillTx/>
              <a:latin typeface="Arial"/>
            </a:endParaRPr>
          </a:p>
        </p:txBody>
      </p:sp>
      <p:sp>
        <p:nvSpPr>
          <p:cNvPr id="90" name="Google Shape;119;p16"/>
          <p:cNvSpPr/>
          <p:nvPr/>
        </p:nvSpPr>
        <p:spPr>
          <a:xfrm>
            <a:off x="762120" y="3186000"/>
            <a:ext cx="4571640" cy="91404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Des logiciels automatisés testent des milliards de combinaisons de mots de passe jusqu'à trouver la bonne.</a:t>
            </a:r>
            <a:endParaRPr lang="en-US" sz="1500" b="0" u="none" strike="noStrike">
              <a:solidFill>
                <a:srgbClr val="000000"/>
              </a:solidFill>
              <a:effectLst/>
              <a:uFillTx/>
              <a:latin typeface="Arial"/>
            </a:endParaRPr>
          </a:p>
        </p:txBody>
      </p:sp>
      <p:sp>
        <p:nvSpPr>
          <p:cNvPr id="91" name="Google Shape;120;p16"/>
          <p:cNvSpPr/>
          <p:nvPr/>
        </p:nvSpPr>
        <p:spPr>
          <a:xfrm>
            <a:off x="762120" y="4481640"/>
            <a:ext cx="4573440" cy="707040"/>
          </a:xfrm>
          <a:prstGeom prst="rect">
            <a:avLst/>
          </a:prstGeom>
          <a:noFill/>
          <a:ln w="0">
            <a:noFill/>
          </a:ln>
        </p:spPr>
        <p:style>
          <a:lnRef idx="0"/>
          <a:fillRef idx="0"/>
          <a:effectRef idx="0"/>
          <a:fontRef idx="minor"/>
        </p:style>
        <p:txBody>
          <a:bodyPr lIns="219240" tIns="0" rIns="0" bIns="0" anchor="t">
            <a:spAutoFit/>
          </a:bodyPr>
          <a:p>
            <a:pPr>
              <a:lnSpc>
                <a:spcPct val="160000"/>
              </a:lnSpc>
              <a:tabLst>
                <a:tab pos="0" algn="l"/>
              </a:tabLst>
            </a:pPr>
            <a:r>
              <a:rPr lang="en-US" sz="1500" b="0" u="none" strike="noStrike">
                <a:solidFill>
                  <a:srgbClr val="CBD5E1"/>
                </a:solidFill>
                <a:effectLst/>
                <a:uFillTx/>
                <a:latin typeface="Inter"/>
                <a:ea typeface="Inter"/>
              </a:rPr>
              <a:t> Voir la démo :</a:t>
            </a:r>
            <a:r>
              <a:rPr lang="en-US" sz="1500" b="0" u="none" strike="noStrike">
                <a:solidFill>
                  <a:schemeClr val="dk1"/>
                </a:solidFill>
                <a:effectLst/>
                <a:uFillTx/>
                <a:latin typeface="Inter"/>
                <a:ea typeface="Inter"/>
              </a:rPr>
              <a:t> </a:t>
            </a:r>
            <a:r>
              <a:rPr lang="fr-FR" sz="1400" b="0" u="none" strike="noStrike">
                <a:solidFill>
                  <a:srgbClr val="F472B6"/>
                </a:solidFill>
                <a:effectLst/>
                <a:uFillTx/>
                <a:latin typeface="Arial"/>
                <a:ea typeface="Arial"/>
              </a:rPr>
              <a:t>https://www.youtube.com/shorts/A5bfS69dJyQ</a:t>
            </a:r>
            <a:endParaRPr lang="en-US" sz="1400" b="0" u="none" strike="noStrike">
              <a:solidFill>
                <a:srgbClr val="000000"/>
              </a:solidFill>
              <a:effectLst/>
              <a:uFillTx/>
              <a:latin typeface="Arial"/>
            </a:endParaRPr>
          </a:p>
        </p:txBody>
      </p:sp>
      <p:pic>
        <p:nvPicPr>
          <p:cNvPr id="92" name="Google Shape;121;p16" descr="image.png"/>
          <p:cNvPicPr/>
          <p:nvPr/>
        </p:nvPicPr>
        <p:blipFill>
          <a:blip r:embed="rId2"/>
          <a:stretch/>
        </p:blipFill>
        <p:spPr>
          <a:xfrm>
            <a:off x="6095880" y="0"/>
            <a:ext cx="6095520" cy="6857640"/>
          </a:xfrm>
          <a:prstGeom prst="rect">
            <a:avLst/>
          </a:prstGeom>
          <a:noFill/>
          <a:ln w="0">
            <a:noFill/>
          </a:ln>
        </p:spPr>
      </p:pic>
      <p:pic>
        <p:nvPicPr>
          <p:cNvPr id="93" name="Google Shape;122;p16" descr="image.png"/>
          <p:cNvPicPr/>
          <p:nvPr/>
        </p:nvPicPr>
        <p:blipFill>
          <a:blip r:embed="rId3"/>
          <a:stretch/>
        </p:blipFill>
        <p:spPr>
          <a:xfrm>
            <a:off x="762120" y="4538520"/>
            <a:ext cx="218880" cy="190080"/>
          </a:xfrm>
          <a:prstGeom prst="rect">
            <a:avLst/>
          </a:prstGeom>
          <a:noFill/>
          <a:ln w="0">
            <a:noFill/>
          </a:ln>
        </p:spPr>
      </p:pic>
    </p:spTree>
  </p:cSld>
  <mc:AlternateContent>
    <mc:Choice Requires="p14">
      <p:transition spd="slow" p14:dur="2000"/>
    </mc:Choice>
    <mc:Fallback>
      <p:transition spd="slow"/>
    </mc:Fallback>
  </mc:AlternateContent>
  <p:timing>
    <p:tnLst>
      <p:par>
        <p:cTn id="27" dur="indefinite" restart="never" nodeType="tmRoot">
          <p:childTnLst>
            <p:seq>
              <p:cTn id="28" dur="indefinite" nodeType="mainSeq">
                <p:childTnLst>
                  <p:par>
                    <p:cTn id="29" fill="hold">
                      <p:stCondLst>
                        <p:cond delay="indefinite"/>
                      </p:stCondLst>
                      <p:childTnLst>
                        <p:par>
                          <p:cTn id="30" fill="hold">
                            <p:stCondLst>
                              <p:cond delay="0"/>
                            </p:stCondLst>
                            <p:childTnLst>
                              <p:par>
                                <p:cTn id="31" presetID="1" presetClass="entr" fill="hold" nodeType="clickEffect">
                                  <p:stCondLst>
                                    <p:cond delay="0"/>
                                  </p:stCondLst>
                                  <p:childTnLst>
                                    <p:set>
                                      <p:cBhvr>
                                        <p:cTn id="32" dur="1" fill="hold">
                                          <p:stCondLst>
                                            <p:cond delay="0"/>
                                          </p:stCondLst>
                                        </p:cTn>
                                        <p:tgtEl>
                                          <p:spTgt spid="89"/>
                                        </p:tgtEl>
                                        <p:attrNameLst>
                                          <p:attrName>style.visibility</p:attrName>
                                        </p:attrNameLst>
                                      </p:cBhvr>
                                      <p:to>
                                        <p:strVal val="visible"/>
                                      </p:to>
                                    </p:set>
                                  </p:childTnLst>
                                </p:cTn>
                              </p:par>
                              <p:par>
                                <p:cTn id="33" presetID="1" presetClass="entr" fill="hold" nodeType="withEffect">
                                  <p:stCondLst>
                                    <p:cond delay="0"/>
                                  </p:stCondLst>
                                  <p:childTnLst>
                                    <p:set>
                                      <p:cBhvr>
                                        <p:cTn id="34" dur="1" fill="hold">
                                          <p:stCondLst>
                                            <p:cond delay="0"/>
                                          </p:stCondLst>
                                        </p:cTn>
                                        <p:tgtEl>
                                          <p:spTgt spid="9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93"/>
                                        </p:tgtEl>
                                        <p:attrNameLst>
                                          <p:attrName>style.visibility</p:attrName>
                                        </p:attrNameLst>
                                      </p:cBhvr>
                                      <p:to>
                                        <p:strVal val="visible"/>
                                      </p:to>
                                    </p:set>
                                  </p:childTnLst>
                                </p:cTn>
                              </p:par>
                              <p:par>
                                <p:cTn id="39" presetID="1" presetClass="entr" fill="hold" nodeType="withEffect">
                                  <p:stCondLst>
                                    <p:cond delay="0"/>
                                  </p:stCondLst>
                                  <p:childTnLst>
                                    <p:set>
                                      <p:cBhvr>
                                        <p:cTn id="40"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Google Shape;127;p17" descr="image.png"/>
          <p:cNvPicPr/>
          <p:nvPr/>
        </p:nvPicPr>
        <p:blipFill>
          <a:blip r:embed="rId1"/>
          <a:stretch/>
        </p:blipFill>
        <p:spPr>
          <a:xfrm>
            <a:off x="0" y="0"/>
            <a:ext cx="12191760" cy="6857640"/>
          </a:xfrm>
          <a:prstGeom prst="rect">
            <a:avLst/>
          </a:prstGeom>
          <a:noFill/>
          <a:ln w="0">
            <a:noFill/>
          </a:ln>
        </p:spPr>
      </p:pic>
      <p:pic>
        <p:nvPicPr>
          <p:cNvPr id="95" name="Google Shape;128;p17" descr="image.png"/>
          <p:cNvPicPr/>
          <p:nvPr/>
        </p:nvPicPr>
        <p:blipFill>
          <a:blip r:embed="rId2"/>
          <a:stretch/>
        </p:blipFill>
        <p:spPr>
          <a:xfrm>
            <a:off x="1285920" y="1995480"/>
            <a:ext cx="3809520" cy="3809520"/>
          </a:xfrm>
          <a:prstGeom prst="rect">
            <a:avLst/>
          </a:prstGeom>
          <a:noFill/>
          <a:ln w="0">
            <a:noFill/>
          </a:ln>
        </p:spPr>
      </p:pic>
      <p:sp>
        <p:nvSpPr>
          <p:cNvPr id="96" name="Google Shape;129;p17"/>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La Solution : Le Coffre-fort</a:t>
            </a:r>
            <a:endParaRPr lang="en-US" sz="3600" b="0" u="none" strike="noStrike">
              <a:solidFill>
                <a:srgbClr val="000000"/>
              </a:solidFill>
              <a:effectLst/>
              <a:uFillTx/>
              <a:latin typeface="Arial"/>
            </a:endParaRPr>
          </a:p>
        </p:txBody>
      </p:sp>
      <p:pic>
        <p:nvPicPr>
          <p:cNvPr id="97" name="Google Shape;130;p17" descr="image.png"/>
          <p:cNvPicPr/>
          <p:nvPr/>
        </p:nvPicPr>
        <p:blipFill>
          <a:blip r:embed="rId3"/>
          <a:stretch/>
        </p:blipFill>
        <p:spPr>
          <a:xfrm>
            <a:off x="1324080" y="2033640"/>
            <a:ext cx="3733560" cy="3733560"/>
          </a:xfrm>
          <a:prstGeom prst="rect">
            <a:avLst/>
          </a:prstGeom>
          <a:noFill/>
          <a:ln w="0">
            <a:noFill/>
          </a:ln>
        </p:spPr>
      </p:pic>
      <p:sp>
        <p:nvSpPr>
          <p:cNvPr id="98" name="Google Shape;131;p17"/>
          <p:cNvSpPr/>
          <p:nvPr/>
        </p:nvSpPr>
        <p:spPr>
          <a:xfrm>
            <a:off x="6381720" y="2690640"/>
            <a:ext cx="5500440" cy="32364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2100" b="0" u="none" strike="noStrike">
                <a:solidFill>
                  <a:srgbClr val="E2E8F0"/>
                </a:solidFill>
                <a:effectLst/>
                <a:uFillTx/>
                <a:latin typeface="Inter ExtraBold"/>
                <a:ea typeface="Inter ExtraBold"/>
              </a:rPr>
              <a:t>Centralisation Sécurisée</a:t>
            </a:r>
            <a:endParaRPr lang="en-US" sz="2100" b="0" u="none" strike="noStrike">
              <a:solidFill>
                <a:srgbClr val="000000"/>
              </a:solidFill>
              <a:effectLst/>
              <a:uFillTx/>
              <a:latin typeface="Arial"/>
            </a:endParaRPr>
          </a:p>
        </p:txBody>
      </p:sp>
      <p:sp>
        <p:nvSpPr>
          <p:cNvPr id="99" name="Google Shape;132;p17"/>
          <p:cNvSpPr/>
          <p:nvPr/>
        </p:nvSpPr>
        <p:spPr>
          <a:xfrm>
            <a:off x="6381720" y="3205080"/>
            <a:ext cx="5238360" cy="12189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Une solution consiste à utiliser des gestionnaires de mots de passe. Ce sont des logiciels spécialisés qui stockent tous vos accès dans une base de données unique.</a:t>
            </a:r>
            <a:endParaRPr lang="en-US" sz="1500" b="0" u="none" strike="noStrike">
              <a:solidFill>
                <a:srgbClr val="000000"/>
              </a:solidFill>
              <a:effectLst/>
              <a:uFillTx/>
              <a:latin typeface="Arial"/>
            </a:endParaRPr>
          </a:p>
        </p:txBody>
      </p:sp>
      <p:sp>
        <p:nvSpPr>
          <p:cNvPr id="100" name="Google Shape;133;p17"/>
          <p:cNvSpPr/>
          <p:nvPr/>
        </p:nvSpPr>
        <p:spPr>
          <a:xfrm>
            <a:off x="6381720" y="4614840"/>
            <a:ext cx="5238720" cy="365760"/>
          </a:xfrm>
          <a:prstGeom prst="rect">
            <a:avLst/>
          </a:prstGeom>
          <a:noFill/>
          <a:ln w="0">
            <a:noFill/>
          </a:ln>
        </p:spPr>
        <p:style>
          <a:lnRef idx="0"/>
          <a:fillRef idx="0"/>
          <a:effectRef idx="0"/>
          <a:fontRef idx="minor"/>
        </p:style>
        <p:txBody>
          <a:bodyPr lIns="190440" tIns="0" rIns="0" bIns="0" anchor="t">
            <a:spAutoFit/>
          </a:bodyPr>
          <a:p>
            <a:pPr>
              <a:lnSpc>
                <a:spcPct val="160000"/>
              </a:lnSpc>
              <a:tabLst>
                <a:tab pos="0" algn="l"/>
              </a:tabLst>
            </a:pPr>
            <a:r>
              <a:rPr lang="fr-FR" sz="1500" b="1" u="none" strike="noStrike">
                <a:solidFill>
                  <a:srgbClr val="22D3EE"/>
                </a:solidFill>
                <a:effectLst/>
                <a:uFillTx/>
                <a:latin typeface="Inter"/>
                <a:ea typeface="Inter"/>
              </a:rPr>
              <a:t> </a:t>
            </a:r>
            <a:r>
              <a:rPr lang="en-US" sz="1500" b="1" u="none" strike="noStrike">
                <a:solidFill>
                  <a:srgbClr val="22D3EE"/>
                </a:solidFill>
                <a:effectLst/>
                <a:uFillTx/>
                <a:latin typeface="Inter"/>
                <a:ea typeface="Inter"/>
              </a:rPr>
              <a:t>Un seul mot de passe maître à retenir.</a:t>
            </a:r>
            <a:endParaRPr lang="en-US" sz="1500" b="0" u="none" strike="noStrike">
              <a:solidFill>
                <a:srgbClr val="000000"/>
              </a:solidFill>
              <a:effectLst/>
              <a:uFillTx/>
              <a:latin typeface="Arial"/>
            </a:endParaRPr>
          </a:p>
        </p:txBody>
      </p:sp>
      <p:pic>
        <p:nvPicPr>
          <p:cNvPr id="101" name="Google Shape;134;p17" descr="image.png"/>
          <p:cNvPicPr/>
          <p:nvPr/>
        </p:nvPicPr>
        <p:blipFill>
          <a:blip r:embed="rId4"/>
          <a:stretch/>
        </p:blipFill>
        <p:spPr>
          <a:xfrm>
            <a:off x="6286680" y="4672080"/>
            <a:ext cx="190080" cy="190080"/>
          </a:xfrm>
          <a:prstGeom prst="rect">
            <a:avLst/>
          </a:prstGeom>
          <a:noFill/>
          <a:ln w="0">
            <a:noFill/>
          </a:ln>
        </p:spPr>
      </p:pic>
    </p:spTree>
  </p:cSld>
  <mc:AlternateContent>
    <mc:Choice Requires="p14">
      <p:transition spd="slow" p14:dur="2000"/>
    </mc:Choice>
    <mc:Fallback>
      <p:transition spd="slow"/>
    </mc:Fallback>
  </mc:AlternateContent>
  <p:timing>
    <p:tnLst>
      <p:par>
        <p:cTn id="41" dur="indefinite" restart="never" nodeType="tmRoot">
          <p:childTnLst>
            <p:seq>
              <p:cTn id="42" dur="indefinite" nodeType="mainSeq">
                <p:childTnLst>
                  <p:par>
                    <p:cTn id="43" fill="hold">
                      <p:stCondLst>
                        <p:cond delay="0"/>
                      </p:stCondLst>
                      <p:childTnLst>
                        <p:par>
                          <p:cTn id="44" fill="hold">
                            <p:stCondLst>
                              <p:cond delay="0"/>
                            </p:stCondLst>
                            <p:childTnLst>
                              <p:par>
                                <p:cTn id="45" presetID="26" presetClass="emph" fill="hold" nodeType="withEffect" repeatCount="indefinite">
                                  <p:stCondLst>
                                    <p:cond delay="0"/>
                                  </p:stCondLst>
                                  <p:childTnLst>
                                    <p:animEffect transition="out" filter="fade">
                                      <p:cBhvr additive="repl">
                                        <p:cTn id="46" dur="500"/>
                                        <p:tgtEl>
                                          <p:spTgt spid="101"/>
                                        </p:tgtEl>
                                      </p:cBhvr>
                                    </p:animEffect>
                                    <p:animScale>
                                      <p:cBhvr>
                                        <p:cTn id="47" dur="250" fill="hold" autoRev="1"/>
                                        <p:tgtEl>
                                          <p:spTgt spid="101"/>
                                        </p:tgtEl>
                                      </p:cBhvr>
                                      <p:by x="105000" y="105000"/>
                                    </p:animScale>
                                  </p:childTnLst>
                                </p:cTn>
                              </p:par>
                              <p:par>
                                <p:cTn id="48" presetID="26" presetClass="emph" fill="hold" nodeType="withEffect" repeatCount="indefinite">
                                  <p:stCondLst>
                                    <p:cond delay="0"/>
                                  </p:stCondLst>
                                  <p:childTnLst>
                                    <p:animEffect transition="out" filter="fade">
                                      <p:cBhvr additive="repl">
                                        <p:cTn id="49" dur="500"/>
                                        <p:tgtEl>
                                          <p:spTgt spid="100"/>
                                        </p:tgtEl>
                                      </p:cBhvr>
                                    </p:animEffect>
                                    <p:animScale>
                                      <p:cBhvr>
                                        <p:cTn id="50" dur="250" fill="hold" autoRev="1"/>
                                        <p:tgtEl>
                                          <p:spTgt spid="100"/>
                                        </p:tgtEl>
                                      </p:cBhvr>
                                      <p:by x="105000" y="105000"/>
                                    </p:animScale>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2" name="Google Shape;139;p18" descr="image.png"/>
          <p:cNvPicPr/>
          <p:nvPr/>
        </p:nvPicPr>
        <p:blipFill>
          <a:blip r:embed="rId1"/>
          <a:stretch/>
        </p:blipFill>
        <p:spPr>
          <a:xfrm>
            <a:off x="0" y="0"/>
            <a:ext cx="12191760" cy="6857640"/>
          </a:xfrm>
          <a:prstGeom prst="rect">
            <a:avLst/>
          </a:prstGeom>
          <a:noFill/>
          <a:ln w="0">
            <a:noFill/>
          </a:ln>
        </p:spPr>
      </p:pic>
      <p:pic>
        <p:nvPicPr>
          <p:cNvPr id="103" name="Google Shape;140;p18" descr="image.png"/>
          <p:cNvPicPr/>
          <p:nvPr/>
        </p:nvPicPr>
        <p:blipFill>
          <a:blip r:embed="rId2"/>
          <a:stretch/>
        </p:blipFill>
        <p:spPr>
          <a:xfrm>
            <a:off x="571680" y="2238480"/>
            <a:ext cx="5238360" cy="3323880"/>
          </a:xfrm>
          <a:prstGeom prst="rect">
            <a:avLst/>
          </a:prstGeom>
          <a:noFill/>
          <a:ln w="0">
            <a:noFill/>
          </a:ln>
        </p:spPr>
      </p:pic>
      <p:sp>
        <p:nvSpPr>
          <p:cNvPr id="104" name="Google Shape;142;p18"/>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Fonctionnement &amp; Chiffrement</a:t>
            </a:r>
            <a:endParaRPr lang="en-US" sz="3600" b="0" u="none" strike="noStrike">
              <a:solidFill>
                <a:srgbClr val="000000"/>
              </a:solidFill>
              <a:effectLst/>
              <a:uFillTx/>
              <a:latin typeface="Arial"/>
            </a:endParaRPr>
          </a:p>
        </p:txBody>
      </p:sp>
      <p:sp>
        <p:nvSpPr>
          <p:cNvPr id="105" name="Google Shape;143;p18"/>
          <p:cNvSpPr/>
          <p:nvPr/>
        </p:nvSpPr>
        <p:spPr>
          <a:xfrm>
            <a:off x="2070360" y="3191040"/>
            <a:ext cx="2240280" cy="323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100" b="0" u="none" strike="noStrike">
                <a:solidFill>
                  <a:srgbClr val="E2E8F0"/>
                </a:solidFill>
                <a:effectLst/>
                <a:uFillTx/>
                <a:latin typeface="Inter ExtraBold"/>
                <a:ea typeface="Inter ExtraBold"/>
              </a:rPr>
              <a:t>Stockage Chiffré</a:t>
            </a:r>
            <a:endParaRPr lang="en-US" sz="2100" b="0" u="none" strike="noStrike">
              <a:solidFill>
                <a:srgbClr val="000000"/>
              </a:solidFill>
              <a:effectLst/>
              <a:uFillTx/>
              <a:latin typeface="Arial"/>
            </a:endParaRPr>
          </a:p>
        </p:txBody>
      </p:sp>
      <p:sp>
        <p:nvSpPr>
          <p:cNvPr id="106" name="Google Shape;144;p18"/>
          <p:cNvSpPr/>
          <p:nvPr/>
        </p:nvSpPr>
        <p:spPr>
          <a:xfrm>
            <a:off x="866880" y="3857760"/>
            <a:ext cx="4647960" cy="121896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CBD5E1"/>
                </a:solidFill>
                <a:effectLst/>
                <a:uFillTx/>
                <a:latin typeface="Inter"/>
                <a:ea typeface="Inter"/>
              </a:rPr>
              <a:t>Contrairement à un fichier Excel ou un post-it, le contenu de la base de données est </a:t>
            </a:r>
            <a:r>
              <a:rPr lang="en-US" sz="1500" b="1" u="none" strike="noStrike">
                <a:solidFill>
                  <a:srgbClr val="CBD5E1"/>
                </a:solidFill>
                <a:effectLst/>
                <a:uFillTx/>
                <a:latin typeface="Inter"/>
                <a:ea typeface="Inter"/>
              </a:rPr>
              <a:t>chiffré</a:t>
            </a:r>
            <a:r>
              <a:rPr lang="en-US" sz="1500" b="0" u="none" strike="noStrike">
                <a:solidFill>
                  <a:srgbClr val="CBD5E1"/>
                </a:solidFill>
                <a:effectLst/>
                <a:uFillTx/>
                <a:latin typeface="Inter"/>
                <a:ea typeface="Inter"/>
              </a:rPr>
              <a:t>. Il est illisible mathématiquement sans la clé (le mot de passe maître).</a:t>
            </a:r>
            <a:endParaRPr lang="en-US" sz="1500" b="0" u="none" strike="noStrike">
              <a:solidFill>
                <a:srgbClr val="000000"/>
              </a:solidFill>
              <a:effectLst/>
              <a:uFillTx/>
              <a:latin typeface="Arial"/>
            </a:endParaRPr>
          </a:p>
        </p:txBody>
      </p:sp>
      <p:pic>
        <p:nvPicPr>
          <p:cNvPr id="107" name="Google Shape;140;p18" descr="image.png"/>
          <p:cNvPicPr/>
          <p:nvPr/>
        </p:nvPicPr>
        <p:blipFill>
          <a:blip r:embed="rId3"/>
          <a:stretch/>
        </p:blipFill>
        <p:spPr>
          <a:xfrm>
            <a:off x="6421680" y="2238480"/>
            <a:ext cx="5256000" cy="3323880"/>
          </a:xfrm>
          <a:prstGeom prst="rect">
            <a:avLst/>
          </a:prstGeom>
          <a:noFill/>
          <a:ln w="0">
            <a:noFill/>
          </a:ln>
        </p:spPr>
      </p:pic>
      <p:sp>
        <p:nvSpPr>
          <p:cNvPr id="108" name="Google Shape;145;p18"/>
          <p:cNvSpPr/>
          <p:nvPr/>
        </p:nvSpPr>
        <p:spPr>
          <a:xfrm>
            <a:off x="8060040" y="3343320"/>
            <a:ext cx="1881720" cy="323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100" b="0" u="none" strike="noStrike">
                <a:solidFill>
                  <a:srgbClr val="E2E8F0"/>
                </a:solidFill>
                <a:effectLst/>
                <a:uFillTx/>
                <a:latin typeface="Inter ExtraBold"/>
                <a:ea typeface="Inter ExtraBold"/>
              </a:rPr>
              <a:t>Protection Vol</a:t>
            </a:r>
            <a:endParaRPr lang="en-US" sz="2100" b="0" u="none" strike="noStrike">
              <a:solidFill>
                <a:srgbClr val="000000"/>
              </a:solidFill>
              <a:effectLst/>
              <a:uFillTx/>
              <a:latin typeface="Arial"/>
            </a:endParaRPr>
          </a:p>
        </p:txBody>
      </p:sp>
      <p:sp>
        <p:nvSpPr>
          <p:cNvPr id="109" name="Google Shape;146;p18"/>
          <p:cNvSpPr/>
          <p:nvPr/>
        </p:nvSpPr>
        <p:spPr>
          <a:xfrm>
            <a:off x="6676920" y="4010040"/>
            <a:ext cx="4647960" cy="914040"/>
          </a:xfrm>
          <a:prstGeom prst="rect">
            <a:avLst/>
          </a:prstGeom>
          <a:noFill/>
          <a:ln w="0">
            <a:noFill/>
          </a:ln>
        </p:spPr>
        <p:style>
          <a:lnRef idx="0"/>
          <a:fillRef idx="0"/>
          <a:effectRef idx="0"/>
          <a:fontRef idx="minor"/>
        </p:style>
        <p:txBody>
          <a:bodyPr lIns="0" tIns="0" rIns="0" bIns="0" anchor="t">
            <a:spAutoFit/>
          </a:bodyPr>
          <a:p>
            <a:pPr algn="ctr">
              <a:lnSpc>
                <a:spcPct val="160000"/>
              </a:lnSpc>
              <a:tabLst>
                <a:tab pos="0" algn="l"/>
              </a:tabLst>
            </a:pPr>
            <a:r>
              <a:rPr lang="en-US" sz="1500" b="0" u="none" strike="noStrike">
                <a:solidFill>
                  <a:srgbClr val="CBD5E1"/>
                </a:solidFill>
                <a:effectLst/>
                <a:uFillTx/>
                <a:latin typeface="Inter"/>
                <a:ea typeface="Inter"/>
              </a:rPr>
              <a:t>En cas de perte ou de vol de votre ordinateur ou clé USB, personne ne peut accéder à vos mots de passe car la base reste verrouillée.</a:t>
            </a:r>
            <a:endParaRPr lang="en-US" sz="1500" b="0" u="none" strike="noStrike">
              <a:solidFill>
                <a:srgbClr val="000000"/>
              </a:solidFill>
              <a:effectLst/>
              <a:uFillTx/>
              <a:latin typeface="Arial"/>
            </a:endParaRPr>
          </a:p>
        </p:txBody>
      </p:sp>
      <p:pic>
        <p:nvPicPr>
          <p:cNvPr id="110" name="Google Shape;147;p18" descr="image.png"/>
          <p:cNvPicPr/>
          <p:nvPr/>
        </p:nvPicPr>
        <p:blipFill>
          <a:blip r:embed="rId4"/>
          <a:stretch/>
        </p:blipFill>
        <p:spPr>
          <a:xfrm>
            <a:off x="3024360" y="2571840"/>
            <a:ext cx="333000" cy="380520"/>
          </a:xfrm>
          <a:prstGeom prst="rect">
            <a:avLst/>
          </a:prstGeom>
          <a:noFill/>
          <a:ln w="0">
            <a:noFill/>
          </a:ln>
        </p:spPr>
      </p:pic>
      <p:pic>
        <p:nvPicPr>
          <p:cNvPr id="111" name="Google Shape;148;p18" descr="image.png"/>
          <p:cNvPicPr/>
          <p:nvPr/>
        </p:nvPicPr>
        <p:blipFill>
          <a:blip r:embed="rId5"/>
          <a:stretch/>
        </p:blipFill>
        <p:spPr>
          <a:xfrm>
            <a:off x="8810640" y="2724120"/>
            <a:ext cx="380520" cy="380520"/>
          </a:xfrm>
          <a:prstGeom prst="rect">
            <a:avLst/>
          </a:prstGeom>
          <a:noFill/>
          <a:ln w="0">
            <a:noFill/>
          </a:ln>
        </p:spPr>
      </p:pic>
    </p:spTree>
  </p:cSld>
  <mc:AlternateContent>
    <mc:Choice Requires="p14">
      <p:transition spd="slow" p14:dur="2000"/>
    </mc:Choice>
    <mc:Fallback>
      <p:transition spd="slow"/>
    </mc:Fallback>
  </mc:AlternateContent>
  <p:timing>
    <p:tnLst>
      <p:par>
        <p:cTn id="51" dur="indefinite" restart="never" nodeType="tmRoot">
          <p:childTnLst>
            <p:seq>
              <p:cTn id="52" dur="indefinite" nodeType="mainSeq">
                <p:childTnLst>
                  <p:par>
                    <p:cTn id="53" fill="hold">
                      <p:stCondLst>
                        <p:cond delay="indefinite"/>
                      </p:stCondLst>
                      <p:childTnLst>
                        <p:par>
                          <p:cTn id="54" fill="hold">
                            <p:stCondLst>
                              <p:cond delay="0"/>
                            </p:stCondLst>
                            <p:childTnLst>
                              <p:par>
                                <p:cTn id="55" presetID="1" presetClass="entr" fill="hold" nodeType="clickEffect">
                                  <p:stCondLst>
                                    <p:cond delay="0"/>
                                  </p:stCondLst>
                                  <p:childTnLst>
                                    <p:set>
                                      <p:cBhvr>
                                        <p:cTn id="56" dur="1" fill="hold">
                                          <p:stCondLst>
                                            <p:cond delay="0"/>
                                          </p:stCondLst>
                                        </p:cTn>
                                        <p:tgtEl>
                                          <p:spTgt spid="105"/>
                                        </p:tgtEl>
                                        <p:attrNameLst>
                                          <p:attrName>style.visibility</p:attrName>
                                        </p:attrNameLst>
                                      </p:cBhvr>
                                      <p:to>
                                        <p:strVal val="visible"/>
                                      </p:to>
                                    </p:set>
                                  </p:childTnLst>
                                </p:cTn>
                              </p:par>
                              <p:par>
                                <p:cTn id="57" presetID="1" presetClass="entr" fill="hold" nodeType="withEffect">
                                  <p:stCondLst>
                                    <p:cond delay="0"/>
                                  </p:stCondLst>
                                  <p:childTnLst>
                                    <p:set>
                                      <p:cBhvr>
                                        <p:cTn id="58" dur="1" fill="hold">
                                          <p:stCondLst>
                                            <p:cond delay="0"/>
                                          </p:stCondLst>
                                        </p:cTn>
                                        <p:tgtEl>
                                          <p:spTgt spid="110"/>
                                        </p:tgtEl>
                                        <p:attrNameLst>
                                          <p:attrName>style.visibility</p:attrName>
                                        </p:attrNameLst>
                                      </p:cBhvr>
                                      <p:to>
                                        <p:strVal val="visible"/>
                                      </p:to>
                                    </p:set>
                                  </p:childTnLst>
                                </p:cTn>
                              </p:par>
                              <p:par>
                                <p:cTn id="59" presetID="1" presetClass="entr" fill="hold" nodeType="withEffect">
                                  <p:stCondLst>
                                    <p:cond delay="0"/>
                                  </p:stCondLst>
                                  <p:childTnLst>
                                    <p:set>
                                      <p:cBhvr>
                                        <p:cTn id="60" dur="1" fill="hold">
                                          <p:stCondLst>
                                            <p:cond delay="0"/>
                                          </p:stCondLst>
                                        </p:cTn>
                                        <p:tgtEl>
                                          <p:spTgt spid="103"/>
                                        </p:tgtEl>
                                        <p:attrNameLst>
                                          <p:attrName>style.visibility</p:attrName>
                                        </p:attrNameLst>
                                      </p:cBhvr>
                                      <p:to>
                                        <p:strVal val="visible"/>
                                      </p:to>
                                    </p:set>
                                  </p:childTnLst>
                                </p:cTn>
                              </p:par>
                              <p:par>
                                <p:cTn id="61" presetID="1" presetClass="entr" fill="hold" nodeType="withEffect">
                                  <p:stCondLst>
                                    <p:cond delay="0"/>
                                  </p:stCondLst>
                                  <p:childTnLst>
                                    <p:set>
                                      <p:cBhvr>
                                        <p:cTn id="62" dur="1" fill="hold">
                                          <p:stCondLst>
                                            <p:cond delay="0"/>
                                          </p:stCondLst>
                                        </p:cTn>
                                        <p:tgtEl>
                                          <p:spTgt spid="10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fill="hold" nodeType="withEffect">
                                  <p:stCondLst>
                                    <p:cond delay="0"/>
                                  </p:stCondLst>
                                  <p:childTnLst>
                                    <p:set>
                                      <p:cBhvr>
                                        <p:cTn id="66" dur="1" fill="hold">
                                          <p:stCondLst>
                                            <p:cond delay="0"/>
                                          </p:stCondLst>
                                        </p:cTn>
                                        <p:tgtEl>
                                          <p:spTgt spid="111"/>
                                        </p:tgtEl>
                                        <p:attrNameLst>
                                          <p:attrName>style.visibility</p:attrName>
                                        </p:attrNameLst>
                                      </p:cBhvr>
                                      <p:to>
                                        <p:strVal val="visible"/>
                                      </p:to>
                                    </p:set>
                                  </p:childTnLst>
                                </p:cTn>
                              </p:par>
                              <p:par>
                                <p:cTn id="67" presetID="1" presetClass="entr" fill="hold" nodeType="withEffect">
                                  <p:stCondLst>
                                    <p:cond delay="0"/>
                                  </p:stCondLst>
                                  <p:childTnLst>
                                    <p:set>
                                      <p:cBhvr>
                                        <p:cTn id="68" dur="1" fill="hold">
                                          <p:stCondLst>
                                            <p:cond delay="0"/>
                                          </p:stCondLst>
                                        </p:cTn>
                                        <p:tgtEl>
                                          <p:spTgt spid="108"/>
                                        </p:tgtEl>
                                        <p:attrNameLst>
                                          <p:attrName>style.visibility</p:attrName>
                                        </p:attrNameLst>
                                      </p:cBhvr>
                                      <p:to>
                                        <p:strVal val="visible"/>
                                      </p:to>
                                    </p:set>
                                  </p:childTnLst>
                                </p:cTn>
                              </p:par>
                              <p:par>
                                <p:cTn id="69" presetID="1" presetClass="entr" fill="hold" nodeType="withEffect">
                                  <p:stCondLst>
                                    <p:cond delay="0"/>
                                  </p:stCondLst>
                                  <p:childTnLst>
                                    <p:set>
                                      <p:cBhvr>
                                        <p:cTn id="70"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2" name="Google Shape;153;p19" descr="image.png"/>
          <p:cNvPicPr/>
          <p:nvPr/>
        </p:nvPicPr>
        <p:blipFill>
          <a:blip r:embed="rId1"/>
          <a:stretch/>
        </p:blipFill>
        <p:spPr>
          <a:xfrm>
            <a:off x="0" y="0"/>
            <a:ext cx="12191760" cy="6857640"/>
          </a:xfrm>
          <a:prstGeom prst="rect">
            <a:avLst/>
          </a:prstGeom>
          <a:noFill/>
          <a:ln w="0">
            <a:noFill/>
          </a:ln>
        </p:spPr>
      </p:pic>
      <p:pic>
        <p:nvPicPr>
          <p:cNvPr id="113" name="Google Shape;154;p19" descr="image.png"/>
          <p:cNvPicPr/>
          <p:nvPr/>
        </p:nvPicPr>
        <p:blipFill>
          <a:blip r:embed="rId2"/>
          <a:stretch/>
        </p:blipFill>
        <p:spPr>
          <a:xfrm>
            <a:off x="571680" y="2052720"/>
            <a:ext cx="5238360" cy="3695400"/>
          </a:xfrm>
          <a:prstGeom prst="rect">
            <a:avLst/>
          </a:prstGeom>
          <a:noFill/>
          <a:ln w="0">
            <a:noFill/>
          </a:ln>
        </p:spPr>
      </p:pic>
      <p:pic>
        <p:nvPicPr>
          <p:cNvPr id="114" name="Google Shape;155;p19" descr="image.png"/>
          <p:cNvPicPr/>
          <p:nvPr/>
        </p:nvPicPr>
        <p:blipFill>
          <a:blip r:embed="rId3"/>
          <a:stretch/>
        </p:blipFill>
        <p:spPr>
          <a:xfrm>
            <a:off x="6381720" y="2052720"/>
            <a:ext cx="5238360" cy="3695400"/>
          </a:xfrm>
          <a:prstGeom prst="rect">
            <a:avLst/>
          </a:prstGeom>
          <a:noFill/>
          <a:ln w="0">
            <a:noFill/>
          </a:ln>
        </p:spPr>
      </p:pic>
      <p:sp>
        <p:nvSpPr>
          <p:cNvPr id="115" name="Google Shape;156;p19"/>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Avantages &amp; Inconvénients</a:t>
            </a:r>
            <a:endParaRPr lang="en-US" sz="3600" b="0" u="none" strike="noStrike">
              <a:solidFill>
                <a:srgbClr val="000000"/>
              </a:solidFill>
              <a:effectLst/>
              <a:uFillTx/>
              <a:latin typeface="Arial"/>
            </a:endParaRPr>
          </a:p>
        </p:txBody>
      </p:sp>
      <p:sp>
        <p:nvSpPr>
          <p:cNvPr id="116" name="Google Shape;157;p19"/>
          <p:cNvSpPr/>
          <p:nvPr/>
        </p:nvSpPr>
        <p:spPr>
          <a:xfrm>
            <a:off x="2638080" y="3033720"/>
            <a:ext cx="1105200" cy="323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100" b="0" u="none" strike="noStrike">
                <a:solidFill>
                  <a:srgbClr val="E2E8F0"/>
                </a:solidFill>
                <a:effectLst/>
                <a:uFillTx/>
                <a:latin typeface="Inter ExtraBold"/>
                <a:ea typeface="Inter ExtraBold"/>
              </a:rPr>
              <a:t>Les Plus</a:t>
            </a:r>
            <a:endParaRPr lang="en-US" sz="2100" b="0" u="none" strike="noStrike">
              <a:solidFill>
                <a:srgbClr val="000000"/>
              </a:solidFill>
              <a:effectLst/>
              <a:uFillTx/>
              <a:latin typeface="Arial"/>
            </a:endParaRPr>
          </a:p>
        </p:txBody>
      </p:sp>
      <p:sp>
        <p:nvSpPr>
          <p:cNvPr id="117" name="Google Shape;158;p19"/>
          <p:cNvSpPr/>
          <p:nvPr/>
        </p:nvSpPr>
        <p:spPr>
          <a:xfrm>
            <a:off x="8326080" y="3033720"/>
            <a:ext cx="1349640" cy="32364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2100" b="0" u="none" strike="noStrike">
                <a:solidFill>
                  <a:srgbClr val="E2E8F0"/>
                </a:solidFill>
                <a:effectLst/>
                <a:uFillTx/>
                <a:latin typeface="Inter ExtraBold"/>
                <a:ea typeface="Inter ExtraBold"/>
              </a:rPr>
              <a:t>Les Moins</a:t>
            </a:r>
            <a:endParaRPr lang="en-US" sz="2100" b="0" u="none" strike="noStrike">
              <a:solidFill>
                <a:srgbClr val="000000"/>
              </a:solidFill>
              <a:effectLst/>
              <a:uFillTx/>
              <a:latin typeface="Arial"/>
            </a:endParaRPr>
          </a:p>
        </p:txBody>
      </p:sp>
      <p:pic>
        <p:nvPicPr>
          <p:cNvPr id="118" name="Google Shape;159;p19" descr="image.png"/>
          <p:cNvPicPr/>
          <p:nvPr/>
        </p:nvPicPr>
        <p:blipFill>
          <a:blip r:embed="rId4"/>
          <a:stretch/>
        </p:blipFill>
        <p:spPr>
          <a:xfrm>
            <a:off x="3000240" y="2414520"/>
            <a:ext cx="380520" cy="380520"/>
          </a:xfrm>
          <a:prstGeom prst="rect">
            <a:avLst/>
          </a:prstGeom>
          <a:noFill/>
          <a:ln w="0">
            <a:noFill/>
          </a:ln>
        </p:spPr>
      </p:pic>
      <p:pic>
        <p:nvPicPr>
          <p:cNvPr id="119" name="Google Shape;160;p19" descr="image.png"/>
          <p:cNvPicPr/>
          <p:nvPr/>
        </p:nvPicPr>
        <p:blipFill>
          <a:blip r:embed="rId5"/>
          <a:stretch/>
        </p:blipFill>
        <p:spPr>
          <a:xfrm>
            <a:off x="8810640" y="2414520"/>
            <a:ext cx="380520" cy="380520"/>
          </a:xfrm>
          <a:prstGeom prst="rect">
            <a:avLst/>
          </a:prstGeom>
          <a:noFill/>
          <a:ln w="0">
            <a:noFill/>
          </a:ln>
        </p:spPr>
      </p:pic>
      <p:sp>
        <p:nvSpPr>
          <p:cNvPr id="120" name="Google Shape;161;p19"/>
          <p:cNvSpPr/>
          <p:nvPr/>
        </p:nvSpPr>
        <p:spPr>
          <a:xfrm>
            <a:off x="1247760" y="3662280"/>
            <a:ext cx="426672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1 seul mot de passe complexe à retenir.</a:t>
            </a:r>
            <a:endParaRPr lang="en-US" sz="1500" b="0" u="none" strike="noStrike">
              <a:solidFill>
                <a:srgbClr val="000000"/>
              </a:solidFill>
              <a:effectLst/>
              <a:uFillTx/>
              <a:latin typeface="Arial"/>
            </a:endParaRPr>
          </a:p>
        </p:txBody>
      </p:sp>
      <p:sp>
        <p:nvSpPr>
          <p:cNvPr id="121" name="Google Shape;162;p19"/>
          <p:cNvSpPr/>
          <p:nvPr/>
        </p:nvSpPr>
        <p:spPr>
          <a:xfrm>
            <a:off x="1247760" y="4157640"/>
            <a:ext cx="426672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Génération automatique de mots de passe très robustes.</a:t>
            </a:r>
            <a:endParaRPr lang="en-US" sz="1500" b="0" u="none" strike="noStrike">
              <a:solidFill>
                <a:srgbClr val="000000"/>
              </a:solidFill>
              <a:effectLst/>
              <a:uFillTx/>
              <a:latin typeface="Arial"/>
            </a:endParaRPr>
          </a:p>
        </p:txBody>
      </p:sp>
      <p:sp>
        <p:nvSpPr>
          <p:cNvPr id="122" name="Google Shape;163;p19"/>
          <p:cNvSpPr/>
          <p:nvPr/>
        </p:nvSpPr>
        <p:spPr>
          <a:xfrm>
            <a:off x="1247760" y="4957920"/>
            <a:ext cx="426672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Disponible sur mobile et PC.</a:t>
            </a:r>
            <a:endParaRPr lang="en-US" sz="1500" b="0" u="none" strike="noStrike">
              <a:solidFill>
                <a:srgbClr val="000000"/>
              </a:solidFill>
              <a:effectLst/>
              <a:uFillTx/>
              <a:latin typeface="Arial"/>
            </a:endParaRPr>
          </a:p>
        </p:txBody>
      </p:sp>
      <p:sp>
        <p:nvSpPr>
          <p:cNvPr id="123" name="Google Shape;164;p19"/>
          <p:cNvSpPr/>
          <p:nvPr/>
        </p:nvSpPr>
        <p:spPr>
          <a:xfrm>
            <a:off x="7058160" y="3662280"/>
            <a:ext cx="426672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Nécessite un équipement de confiance pour l'ouverture.</a:t>
            </a:r>
            <a:endParaRPr lang="en-US" sz="1500" b="0" u="none" strike="noStrike">
              <a:solidFill>
                <a:srgbClr val="000000"/>
              </a:solidFill>
              <a:effectLst/>
              <a:uFillTx/>
              <a:latin typeface="Arial"/>
            </a:endParaRPr>
          </a:p>
        </p:txBody>
      </p:sp>
      <p:sp>
        <p:nvSpPr>
          <p:cNvPr id="124" name="Google Shape;165;p19"/>
          <p:cNvSpPr/>
          <p:nvPr/>
        </p:nvSpPr>
        <p:spPr>
          <a:xfrm>
            <a:off x="7058160" y="4462560"/>
            <a:ext cx="426672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Risque de perte totale si pas de sauvegarde.</a:t>
            </a:r>
            <a:endParaRPr lang="en-US" sz="1500" b="0" u="none" strike="noStrike">
              <a:solidFill>
                <a:srgbClr val="000000"/>
              </a:solidFill>
              <a:effectLst/>
              <a:uFillTx/>
              <a:latin typeface="Arial"/>
            </a:endParaRPr>
          </a:p>
        </p:txBody>
      </p:sp>
      <p:sp>
        <p:nvSpPr>
          <p:cNvPr id="125" name="Google Shape;166;p19"/>
          <p:cNvSpPr/>
          <p:nvPr/>
        </p:nvSpPr>
        <p:spPr>
          <a:xfrm>
            <a:off x="7058160" y="4957920"/>
            <a:ext cx="4266720" cy="30456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Vulnérable si le PC est infecté (keylogger).</a:t>
            </a:r>
            <a:endParaRPr lang="en-US" sz="1500" b="0" u="none" strike="noStrike">
              <a:solidFill>
                <a:srgbClr val="000000"/>
              </a:solidFill>
              <a:effectLst/>
              <a:uFillTx/>
              <a:latin typeface="Arial"/>
            </a:endParaRPr>
          </a:p>
        </p:txBody>
      </p:sp>
      <p:pic>
        <p:nvPicPr>
          <p:cNvPr id="126" name="Google Shape;167;p19" descr="image.png"/>
          <p:cNvPicPr/>
          <p:nvPr/>
        </p:nvPicPr>
        <p:blipFill>
          <a:blip r:embed="rId6"/>
          <a:stretch/>
        </p:blipFill>
        <p:spPr>
          <a:xfrm>
            <a:off x="866880" y="3714840"/>
            <a:ext cx="171000" cy="199800"/>
          </a:xfrm>
          <a:prstGeom prst="rect">
            <a:avLst/>
          </a:prstGeom>
          <a:noFill/>
          <a:ln w="0">
            <a:noFill/>
          </a:ln>
        </p:spPr>
      </p:pic>
      <p:pic>
        <p:nvPicPr>
          <p:cNvPr id="127" name="Google Shape;168;p19" descr="image.png"/>
          <p:cNvPicPr/>
          <p:nvPr/>
        </p:nvPicPr>
        <p:blipFill>
          <a:blip r:embed="rId7"/>
          <a:stretch/>
        </p:blipFill>
        <p:spPr>
          <a:xfrm>
            <a:off x="866880" y="4210200"/>
            <a:ext cx="171000" cy="199800"/>
          </a:xfrm>
          <a:prstGeom prst="rect">
            <a:avLst/>
          </a:prstGeom>
          <a:noFill/>
          <a:ln w="0">
            <a:noFill/>
          </a:ln>
        </p:spPr>
      </p:pic>
      <p:pic>
        <p:nvPicPr>
          <p:cNvPr id="128" name="Google Shape;169;p19" descr="image.png"/>
          <p:cNvPicPr/>
          <p:nvPr/>
        </p:nvPicPr>
        <p:blipFill>
          <a:blip r:embed="rId8"/>
          <a:stretch/>
        </p:blipFill>
        <p:spPr>
          <a:xfrm>
            <a:off x="866880" y="5010120"/>
            <a:ext cx="171000" cy="199800"/>
          </a:xfrm>
          <a:prstGeom prst="rect">
            <a:avLst/>
          </a:prstGeom>
          <a:noFill/>
          <a:ln w="0">
            <a:noFill/>
          </a:ln>
        </p:spPr>
      </p:pic>
      <p:pic>
        <p:nvPicPr>
          <p:cNvPr id="129" name="Google Shape;170;p19" descr="image.png"/>
          <p:cNvPicPr/>
          <p:nvPr/>
        </p:nvPicPr>
        <p:blipFill>
          <a:blip r:embed="rId9"/>
          <a:stretch/>
        </p:blipFill>
        <p:spPr>
          <a:xfrm>
            <a:off x="6676920" y="3714840"/>
            <a:ext cx="190080" cy="199800"/>
          </a:xfrm>
          <a:prstGeom prst="rect">
            <a:avLst/>
          </a:prstGeom>
          <a:noFill/>
          <a:ln w="0">
            <a:noFill/>
          </a:ln>
        </p:spPr>
      </p:pic>
      <p:pic>
        <p:nvPicPr>
          <p:cNvPr id="130" name="Google Shape;171;p19" descr="image.png"/>
          <p:cNvPicPr/>
          <p:nvPr/>
        </p:nvPicPr>
        <p:blipFill>
          <a:blip r:embed="rId10"/>
          <a:stretch/>
        </p:blipFill>
        <p:spPr>
          <a:xfrm>
            <a:off x="6676920" y="4514760"/>
            <a:ext cx="171000" cy="199800"/>
          </a:xfrm>
          <a:prstGeom prst="rect">
            <a:avLst/>
          </a:prstGeom>
          <a:noFill/>
          <a:ln w="0">
            <a:noFill/>
          </a:ln>
        </p:spPr>
      </p:pic>
      <p:pic>
        <p:nvPicPr>
          <p:cNvPr id="131" name="Google Shape;172;p19" descr="image.png"/>
          <p:cNvPicPr/>
          <p:nvPr/>
        </p:nvPicPr>
        <p:blipFill>
          <a:blip r:embed="rId11"/>
          <a:stretch/>
        </p:blipFill>
        <p:spPr>
          <a:xfrm>
            <a:off x="6676920" y="5010120"/>
            <a:ext cx="190080" cy="199800"/>
          </a:xfrm>
          <a:prstGeom prst="rect">
            <a:avLst/>
          </a:prstGeom>
          <a:noFill/>
          <a:ln w="0">
            <a:noFill/>
          </a:ln>
        </p:spPr>
      </p:pic>
    </p:spTree>
  </p:cSld>
  <mc:AlternateContent>
    <mc:Choice Requires="p14">
      <p:transition spd="slow" p14:dur="2000"/>
    </mc:Choice>
    <mc:Fallback>
      <p:transition spd="slow"/>
    </mc:Fallback>
  </mc:AlternateContent>
  <p:timing>
    <p:tnLst>
      <p:par>
        <p:cTn id="71" dur="indefinite" restart="never" nodeType="tmRoot">
          <p:childTnLst>
            <p:seq>
              <p:cTn id="72" dur="indefinite" nodeType="mainSeq">
                <p:childTnLst>
                  <p:par>
                    <p:cTn id="73" fill="hold">
                      <p:stCondLst>
                        <p:cond delay="indefinite"/>
                      </p:stCondLst>
                      <p:childTnLst>
                        <p:par>
                          <p:cTn id="74" fill="hold">
                            <p:stCondLst>
                              <p:cond delay="0"/>
                            </p:stCondLst>
                            <p:childTnLst>
                              <p:par>
                                <p:cTn id="75" presetID="1" presetClass="entr" fill="hold" nodeType="clickEffect">
                                  <p:stCondLst>
                                    <p:cond delay="0"/>
                                  </p:stCondLst>
                                  <p:childTnLst>
                                    <p:set>
                                      <p:cBhvr>
                                        <p:cTn id="76" dur="1" fill="hold">
                                          <p:stCondLst>
                                            <p:cond delay="0"/>
                                          </p:stCondLst>
                                        </p:cTn>
                                        <p:tgtEl>
                                          <p:spTgt spid="118"/>
                                        </p:tgtEl>
                                        <p:attrNameLst>
                                          <p:attrName>style.visibility</p:attrName>
                                        </p:attrNameLst>
                                      </p:cBhvr>
                                      <p:to>
                                        <p:strVal val="visible"/>
                                      </p:to>
                                    </p:set>
                                  </p:childTnLst>
                                </p:cTn>
                              </p:par>
                              <p:par>
                                <p:cTn id="77" presetID="1" presetClass="entr" fill="hold" nodeType="withEffect">
                                  <p:stCondLst>
                                    <p:cond delay="0"/>
                                  </p:stCondLst>
                                  <p:childTnLst>
                                    <p:set>
                                      <p:cBhvr>
                                        <p:cTn id="78" dur="1" fill="hold">
                                          <p:stCondLst>
                                            <p:cond delay="0"/>
                                          </p:stCondLst>
                                        </p:cTn>
                                        <p:tgtEl>
                                          <p:spTgt spid="116"/>
                                        </p:tgtEl>
                                        <p:attrNameLst>
                                          <p:attrName>style.visibility</p:attrName>
                                        </p:attrNameLst>
                                      </p:cBhvr>
                                      <p:to>
                                        <p:strVal val="visible"/>
                                      </p:to>
                                    </p:set>
                                  </p:childTnLst>
                                </p:cTn>
                              </p:par>
                              <p:par>
                                <p:cTn id="79" presetID="1" presetClass="entr" fill="hold" nodeType="withEffect">
                                  <p:stCondLst>
                                    <p:cond delay="0"/>
                                  </p:stCondLst>
                                  <p:childTnLst>
                                    <p:set>
                                      <p:cBhvr>
                                        <p:cTn id="80" dur="1" fill="hold">
                                          <p:stCondLst>
                                            <p:cond delay="0"/>
                                          </p:stCondLst>
                                        </p:cTn>
                                        <p:tgtEl>
                                          <p:spTgt spid="11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fill="hold" nodeType="clickEffect">
                                  <p:stCondLst>
                                    <p:cond delay="0"/>
                                  </p:stCondLst>
                                  <p:childTnLst>
                                    <p:set>
                                      <p:cBhvr>
                                        <p:cTn id="84" dur="1" fill="hold">
                                          <p:stCondLst>
                                            <p:cond delay="0"/>
                                          </p:stCondLst>
                                        </p:cTn>
                                        <p:tgtEl>
                                          <p:spTgt spid="120"/>
                                        </p:tgtEl>
                                        <p:attrNameLst>
                                          <p:attrName>style.visibility</p:attrName>
                                        </p:attrNameLst>
                                      </p:cBhvr>
                                      <p:to>
                                        <p:strVal val="visible"/>
                                      </p:to>
                                    </p:set>
                                  </p:childTnLst>
                                </p:cTn>
                              </p:par>
                              <p:par>
                                <p:cTn id="85" presetID="1" presetClass="entr" fill="hold" nodeType="withEffect">
                                  <p:stCondLst>
                                    <p:cond delay="0"/>
                                  </p:stCondLst>
                                  <p:childTnLst>
                                    <p:set>
                                      <p:cBhvr>
                                        <p:cTn id="86" dur="1" fill="hold">
                                          <p:stCondLst>
                                            <p:cond delay="0"/>
                                          </p:stCondLst>
                                        </p:cTn>
                                        <p:tgtEl>
                                          <p:spTgt spid="12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fill="hold" nodeType="clickEffect">
                                  <p:stCondLst>
                                    <p:cond delay="0"/>
                                  </p:stCondLst>
                                  <p:childTnLst>
                                    <p:set>
                                      <p:cBhvr>
                                        <p:cTn id="90" dur="1" fill="hold">
                                          <p:stCondLst>
                                            <p:cond delay="0"/>
                                          </p:stCondLst>
                                        </p:cTn>
                                        <p:tgtEl>
                                          <p:spTgt spid="121"/>
                                        </p:tgtEl>
                                        <p:attrNameLst>
                                          <p:attrName>style.visibility</p:attrName>
                                        </p:attrNameLst>
                                      </p:cBhvr>
                                      <p:to>
                                        <p:strVal val="visible"/>
                                      </p:to>
                                    </p:set>
                                  </p:childTnLst>
                                </p:cTn>
                              </p:par>
                              <p:par>
                                <p:cTn id="91" presetID="1" presetClass="entr" fill="hold" nodeType="withEffect">
                                  <p:stCondLst>
                                    <p:cond delay="0"/>
                                  </p:stCondLst>
                                  <p:childTnLst>
                                    <p:set>
                                      <p:cBhvr>
                                        <p:cTn id="92" dur="1" fill="hold">
                                          <p:stCondLst>
                                            <p:cond delay="0"/>
                                          </p:stCondLst>
                                        </p:cTn>
                                        <p:tgtEl>
                                          <p:spTgt spid="127"/>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fill="hold" nodeType="clickEffect">
                                  <p:stCondLst>
                                    <p:cond delay="0"/>
                                  </p:stCondLst>
                                  <p:childTnLst>
                                    <p:set>
                                      <p:cBhvr>
                                        <p:cTn id="96" dur="1" fill="hold">
                                          <p:stCondLst>
                                            <p:cond delay="0"/>
                                          </p:stCondLst>
                                        </p:cTn>
                                        <p:tgtEl>
                                          <p:spTgt spid="122"/>
                                        </p:tgtEl>
                                        <p:attrNameLst>
                                          <p:attrName>style.visibility</p:attrName>
                                        </p:attrNameLst>
                                      </p:cBhvr>
                                      <p:to>
                                        <p:strVal val="visible"/>
                                      </p:to>
                                    </p:set>
                                  </p:childTnLst>
                                </p:cTn>
                              </p:par>
                              <p:par>
                                <p:cTn id="97" presetID="1" presetClass="entr" fill="hold" nodeType="withEffect">
                                  <p:stCondLst>
                                    <p:cond delay="0"/>
                                  </p:stCondLst>
                                  <p:childTnLst>
                                    <p:set>
                                      <p:cBhvr>
                                        <p:cTn id="98" dur="1" fill="hold">
                                          <p:stCondLst>
                                            <p:cond delay="0"/>
                                          </p:stCondLst>
                                        </p:cTn>
                                        <p:tgtEl>
                                          <p:spTgt spid="12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fill="hold" nodeType="clickEffect">
                                  <p:stCondLst>
                                    <p:cond delay="0"/>
                                  </p:stCondLst>
                                  <p:childTnLst>
                                    <p:set>
                                      <p:cBhvr>
                                        <p:cTn id="102" dur="1" fill="hold">
                                          <p:stCondLst>
                                            <p:cond delay="0"/>
                                          </p:stCondLst>
                                        </p:cTn>
                                        <p:tgtEl>
                                          <p:spTgt spid="119"/>
                                        </p:tgtEl>
                                        <p:attrNameLst>
                                          <p:attrName>style.visibility</p:attrName>
                                        </p:attrNameLst>
                                      </p:cBhvr>
                                      <p:to>
                                        <p:strVal val="visible"/>
                                      </p:to>
                                    </p:set>
                                  </p:childTnLst>
                                </p:cTn>
                              </p:par>
                              <p:par>
                                <p:cTn id="103" presetID="1" presetClass="entr" fill="hold" nodeType="withEffect">
                                  <p:stCondLst>
                                    <p:cond delay="0"/>
                                  </p:stCondLst>
                                  <p:childTnLst>
                                    <p:set>
                                      <p:cBhvr>
                                        <p:cTn id="104" dur="1" fill="hold">
                                          <p:stCondLst>
                                            <p:cond delay="0"/>
                                          </p:stCondLst>
                                        </p:cTn>
                                        <p:tgtEl>
                                          <p:spTgt spid="117"/>
                                        </p:tgtEl>
                                        <p:attrNameLst>
                                          <p:attrName>style.visibility</p:attrName>
                                        </p:attrNameLst>
                                      </p:cBhvr>
                                      <p:to>
                                        <p:strVal val="visible"/>
                                      </p:to>
                                    </p:set>
                                  </p:childTnLst>
                                </p:cTn>
                              </p:par>
                              <p:par>
                                <p:cTn id="105" presetID="1" presetClass="entr" fill="hold" nodeType="withEffect">
                                  <p:stCondLst>
                                    <p:cond delay="0"/>
                                  </p:stCondLst>
                                  <p:childTnLst>
                                    <p:set>
                                      <p:cBhvr>
                                        <p:cTn id="106" dur="1" fill="hold">
                                          <p:stCondLst>
                                            <p:cond delay="0"/>
                                          </p:stCondLst>
                                        </p:cTn>
                                        <p:tgtEl>
                                          <p:spTgt spid="114"/>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fill="hold" nodeType="clickEffect">
                                  <p:stCondLst>
                                    <p:cond delay="0"/>
                                  </p:stCondLst>
                                  <p:childTnLst>
                                    <p:set>
                                      <p:cBhvr>
                                        <p:cTn id="110" dur="1" fill="hold">
                                          <p:stCondLst>
                                            <p:cond delay="0"/>
                                          </p:stCondLst>
                                        </p:cTn>
                                        <p:tgtEl>
                                          <p:spTgt spid="123"/>
                                        </p:tgtEl>
                                        <p:attrNameLst>
                                          <p:attrName>style.visibility</p:attrName>
                                        </p:attrNameLst>
                                      </p:cBhvr>
                                      <p:to>
                                        <p:strVal val="visible"/>
                                      </p:to>
                                    </p:set>
                                  </p:childTnLst>
                                </p:cTn>
                              </p:par>
                              <p:par>
                                <p:cTn id="111" presetID="1" presetClass="entr" fill="hold" nodeType="withEffect">
                                  <p:stCondLst>
                                    <p:cond delay="0"/>
                                  </p:stCondLst>
                                  <p:childTnLst>
                                    <p:set>
                                      <p:cBhvr>
                                        <p:cTn id="112" dur="1" fill="hold">
                                          <p:stCondLst>
                                            <p:cond delay="0"/>
                                          </p:stCondLst>
                                        </p:cTn>
                                        <p:tgtEl>
                                          <p:spTgt spid="129"/>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fill="hold" nodeType="clickEffect">
                                  <p:stCondLst>
                                    <p:cond delay="0"/>
                                  </p:stCondLst>
                                  <p:childTnLst>
                                    <p:set>
                                      <p:cBhvr>
                                        <p:cTn id="116" dur="1" fill="hold">
                                          <p:stCondLst>
                                            <p:cond delay="0"/>
                                          </p:stCondLst>
                                        </p:cTn>
                                        <p:tgtEl>
                                          <p:spTgt spid="130"/>
                                        </p:tgtEl>
                                        <p:attrNameLst>
                                          <p:attrName>style.visibility</p:attrName>
                                        </p:attrNameLst>
                                      </p:cBhvr>
                                      <p:to>
                                        <p:strVal val="visible"/>
                                      </p:to>
                                    </p:set>
                                  </p:childTnLst>
                                </p:cTn>
                              </p:par>
                              <p:par>
                                <p:cTn id="117" presetID="1" presetClass="entr" fill="hold" nodeType="withEffect">
                                  <p:stCondLst>
                                    <p:cond delay="0"/>
                                  </p:stCondLst>
                                  <p:childTnLst>
                                    <p:set>
                                      <p:cBhvr>
                                        <p:cTn id="118" dur="1" fill="hold">
                                          <p:stCondLst>
                                            <p:cond delay="0"/>
                                          </p:stCondLst>
                                        </p:cTn>
                                        <p:tgtEl>
                                          <p:spTgt spid="124"/>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fill="hold" nodeType="clickEffect">
                                  <p:stCondLst>
                                    <p:cond delay="0"/>
                                  </p:stCondLst>
                                  <p:childTnLst>
                                    <p:set>
                                      <p:cBhvr>
                                        <p:cTn id="122" dur="1" fill="hold">
                                          <p:stCondLst>
                                            <p:cond delay="0"/>
                                          </p:stCondLst>
                                        </p:cTn>
                                        <p:tgtEl>
                                          <p:spTgt spid="125"/>
                                        </p:tgtEl>
                                        <p:attrNameLst>
                                          <p:attrName>style.visibility</p:attrName>
                                        </p:attrNameLst>
                                      </p:cBhvr>
                                      <p:to>
                                        <p:strVal val="visible"/>
                                      </p:to>
                                    </p:set>
                                  </p:childTnLst>
                                </p:cTn>
                              </p:par>
                              <p:par>
                                <p:cTn id="123" presetID="1" presetClass="entr" fill="hold" nodeType="withEffect">
                                  <p:stCondLst>
                                    <p:cond delay="0"/>
                                  </p:stCondLst>
                                  <p:childTnLst>
                                    <p:set>
                                      <p:cBhvr>
                                        <p:cTn id="124"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Google Shape;177;p20" descr="image.png"/>
          <p:cNvPicPr/>
          <p:nvPr/>
        </p:nvPicPr>
        <p:blipFill>
          <a:blip r:embed="rId1"/>
          <a:stretch/>
        </p:blipFill>
        <p:spPr>
          <a:xfrm>
            <a:off x="0" y="0"/>
            <a:ext cx="12191760" cy="6857640"/>
          </a:xfrm>
          <a:prstGeom prst="rect">
            <a:avLst/>
          </a:prstGeom>
          <a:noFill/>
          <a:ln w="0">
            <a:noFill/>
          </a:ln>
        </p:spPr>
      </p:pic>
      <p:pic>
        <p:nvPicPr>
          <p:cNvPr id="133" name="Google Shape;178;p20" descr="image.png"/>
          <p:cNvPicPr/>
          <p:nvPr/>
        </p:nvPicPr>
        <p:blipFill>
          <a:blip r:embed="rId2"/>
          <a:stretch/>
        </p:blipFill>
        <p:spPr>
          <a:xfrm>
            <a:off x="6381720" y="1514520"/>
            <a:ext cx="5238360" cy="4771800"/>
          </a:xfrm>
          <a:prstGeom prst="rect">
            <a:avLst/>
          </a:prstGeom>
          <a:noFill/>
          <a:ln w="0">
            <a:noFill/>
          </a:ln>
        </p:spPr>
      </p:pic>
      <p:sp>
        <p:nvSpPr>
          <p:cNvPr id="134" name="Google Shape;179;p20"/>
          <p:cNvSpPr/>
          <p:nvPr/>
        </p:nvSpPr>
        <p:spPr>
          <a:xfrm>
            <a:off x="571680" y="571680"/>
            <a:ext cx="11601000" cy="561600"/>
          </a:xfrm>
          <a:prstGeom prst="rect">
            <a:avLst/>
          </a:prstGeom>
          <a:noFill/>
          <a:ln w="0">
            <a:noFill/>
          </a:ln>
        </p:spPr>
        <p:style>
          <a:lnRef idx="0"/>
          <a:fillRef idx="0"/>
          <a:effectRef idx="0"/>
          <a:fontRef idx="minor"/>
        </p:style>
        <p:txBody>
          <a:bodyPr lIns="0" tIns="0" rIns="0" bIns="0" anchor="t">
            <a:spAutoFit/>
          </a:bodyPr>
          <a:p>
            <a:pPr>
              <a:lnSpc>
                <a:spcPct val="100000"/>
              </a:lnSpc>
              <a:tabLst>
                <a:tab pos="0" algn="l"/>
              </a:tabLst>
            </a:pPr>
            <a:r>
              <a:rPr lang="en-US" sz="3600" b="0" u="none" strike="noStrike">
                <a:solidFill>
                  <a:srgbClr val="22D3EE"/>
                </a:solidFill>
                <a:effectLst/>
                <a:uFillTx/>
                <a:latin typeface="Inter ExtraBold"/>
                <a:ea typeface="Inter ExtraBold"/>
              </a:rPr>
              <a:t>Point de Contrôle : HTTPS</a:t>
            </a:r>
            <a:endParaRPr lang="en-US" sz="3600" b="0" u="none" strike="noStrike">
              <a:solidFill>
                <a:srgbClr val="000000"/>
              </a:solidFill>
              <a:effectLst/>
              <a:uFillTx/>
              <a:latin typeface="Arial"/>
            </a:endParaRPr>
          </a:p>
        </p:txBody>
      </p:sp>
      <p:sp>
        <p:nvSpPr>
          <p:cNvPr id="135" name="Google Shape;180;p20"/>
          <p:cNvSpPr/>
          <p:nvPr/>
        </p:nvSpPr>
        <p:spPr>
          <a:xfrm>
            <a:off x="309600" y="2023920"/>
            <a:ext cx="5500800" cy="320040"/>
          </a:xfrm>
          <a:prstGeom prst="rect">
            <a:avLst/>
          </a:prstGeom>
          <a:noFill/>
          <a:ln w="0">
            <a:noFill/>
          </a:ln>
        </p:spPr>
        <p:style>
          <a:lnRef idx="0"/>
          <a:fillRef idx="0"/>
          <a:effectRef idx="0"/>
          <a:fontRef idx="minor"/>
        </p:style>
        <p:txBody>
          <a:bodyPr lIns="232920" tIns="0" rIns="0" bIns="0" anchor="t">
            <a:spAutoFit/>
          </a:bodyPr>
          <a:p>
            <a:pPr>
              <a:lnSpc>
                <a:spcPct val="100000"/>
              </a:lnSpc>
              <a:tabLst>
                <a:tab pos="0" algn="l"/>
              </a:tabLst>
            </a:pPr>
            <a:r>
              <a:rPr lang="en-US" sz="2100" b="0" u="none" strike="noStrike">
                <a:solidFill>
                  <a:srgbClr val="F472B6"/>
                </a:solidFill>
                <a:effectLst/>
                <a:uFillTx/>
                <a:latin typeface="Inter ExtraBold"/>
                <a:ea typeface="Inter ExtraBold"/>
              </a:rPr>
              <a:t>Cherchez le cadenas</a:t>
            </a:r>
            <a:endParaRPr lang="en-US" sz="2100" b="0" u="none" strike="noStrike">
              <a:solidFill>
                <a:srgbClr val="000000"/>
              </a:solidFill>
              <a:effectLst/>
              <a:uFillTx/>
              <a:latin typeface="Arial"/>
            </a:endParaRPr>
          </a:p>
        </p:txBody>
      </p:sp>
      <p:sp>
        <p:nvSpPr>
          <p:cNvPr id="136" name="Google Shape;181;p20"/>
          <p:cNvSpPr/>
          <p:nvPr/>
        </p:nvSpPr>
        <p:spPr>
          <a:xfrm>
            <a:off x="571680" y="2538360"/>
            <a:ext cx="523836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0" u="none" strike="noStrike">
                <a:solidFill>
                  <a:srgbClr val="CBD5E1"/>
                </a:solidFill>
                <a:effectLst/>
                <a:uFillTx/>
                <a:latin typeface="Inter"/>
                <a:ea typeface="Inter"/>
              </a:rPr>
              <a:t>Pour protéger vos données d'éventuelles interceptions lors de la navigation :</a:t>
            </a:r>
            <a:endParaRPr lang="en-US" sz="1500" b="0" u="none" strike="noStrike">
              <a:solidFill>
                <a:srgbClr val="000000"/>
              </a:solidFill>
              <a:effectLst/>
              <a:uFillTx/>
              <a:latin typeface="Arial"/>
            </a:endParaRPr>
          </a:p>
        </p:txBody>
      </p:sp>
      <p:pic>
        <p:nvPicPr>
          <p:cNvPr id="137" name="Google Shape;182;p20" descr="image.png"/>
          <p:cNvPicPr/>
          <p:nvPr/>
        </p:nvPicPr>
        <p:blipFill>
          <a:blip r:embed="rId3"/>
          <a:stretch/>
        </p:blipFill>
        <p:spPr>
          <a:xfrm>
            <a:off x="571680" y="4938840"/>
            <a:ext cx="5238360" cy="647280"/>
          </a:xfrm>
          <a:prstGeom prst="rect">
            <a:avLst/>
          </a:prstGeom>
          <a:noFill/>
          <a:ln w="0">
            <a:noFill/>
          </a:ln>
        </p:spPr>
      </p:pic>
      <p:pic>
        <p:nvPicPr>
          <p:cNvPr id="138" name="Google Shape;183;p20" descr="image.png"/>
          <p:cNvPicPr/>
          <p:nvPr/>
        </p:nvPicPr>
        <p:blipFill>
          <a:blip r:embed="rId4"/>
          <a:stretch/>
        </p:blipFill>
        <p:spPr>
          <a:xfrm>
            <a:off x="6391440" y="1523880"/>
            <a:ext cx="5219280" cy="4752720"/>
          </a:xfrm>
          <a:prstGeom prst="rect">
            <a:avLst/>
          </a:prstGeom>
          <a:noFill/>
          <a:ln w="0">
            <a:noFill/>
          </a:ln>
        </p:spPr>
      </p:pic>
      <p:pic>
        <p:nvPicPr>
          <p:cNvPr id="139" name="Google Shape;184;p20" descr="image.png"/>
          <p:cNvPicPr/>
          <p:nvPr/>
        </p:nvPicPr>
        <p:blipFill>
          <a:blip r:embed="rId5"/>
          <a:stretch/>
        </p:blipFill>
        <p:spPr>
          <a:xfrm>
            <a:off x="3391200" y="2052720"/>
            <a:ext cx="232560" cy="266400"/>
          </a:xfrm>
          <a:prstGeom prst="rect">
            <a:avLst/>
          </a:prstGeom>
          <a:noFill/>
          <a:ln w="0">
            <a:noFill/>
          </a:ln>
        </p:spPr>
      </p:pic>
      <p:sp>
        <p:nvSpPr>
          <p:cNvPr id="140" name="Google Shape;185;p20"/>
          <p:cNvSpPr/>
          <p:nvPr/>
        </p:nvSpPr>
        <p:spPr>
          <a:xfrm>
            <a:off x="952560" y="333864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HTTP :</a:t>
            </a:r>
            <a:r>
              <a:rPr lang="en-US" sz="1500" b="0" u="none" strike="noStrike">
                <a:solidFill>
                  <a:srgbClr val="CBD5E1"/>
                </a:solidFill>
                <a:effectLst/>
                <a:uFillTx/>
                <a:latin typeface="Inter"/>
                <a:ea typeface="Inter"/>
              </a:rPr>
              <a:t> Non sécurisé. Tout ce que vous tapez est visible en clair sur le réseau.</a:t>
            </a:r>
            <a:endParaRPr lang="en-US" sz="1500" b="0" u="none" strike="noStrike">
              <a:solidFill>
                <a:srgbClr val="000000"/>
              </a:solidFill>
              <a:effectLst/>
              <a:uFillTx/>
              <a:latin typeface="Arial"/>
            </a:endParaRPr>
          </a:p>
        </p:txBody>
      </p:sp>
      <p:sp>
        <p:nvSpPr>
          <p:cNvPr id="141" name="Google Shape;186;p20"/>
          <p:cNvSpPr/>
          <p:nvPr/>
        </p:nvSpPr>
        <p:spPr>
          <a:xfrm>
            <a:off x="952560" y="4138560"/>
            <a:ext cx="4857480" cy="609120"/>
          </a:xfrm>
          <a:prstGeom prst="rect">
            <a:avLst/>
          </a:prstGeom>
          <a:noFill/>
          <a:ln w="0">
            <a:noFill/>
          </a:ln>
        </p:spPr>
        <p:style>
          <a:lnRef idx="0"/>
          <a:fillRef idx="0"/>
          <a:effectRef idx="0"/>
          <a:fontRef idx="minor"/>
        </p:style>
        <p:txBody>
          <a:bodyPr lIns="0" tIns="0" rIns="0" bIns="0" anchor="t">
            <a:spAutoFit/>
          </a:bodyPr>
          <a:p>
            <a:pPr>
              <a:lnSpc>
                <a:spcPct val="160000"/>
              </a:lnSpc>
              <a:tabLst>
                <a:tab pos="0" algn="l"/>
              </a:tabLst>
            </a:pPr>
            <a:r>
              <a:rPr lang="en-US" sz="1500" b="1" u="none" strike="noStrike">
                <a:solidFill>
                  <a:srgbClr val="CBD5E1"/>
                </a:solidFill>
                <a:effectLst/>
                <a:uFillTx/>
                <a:latin typeface="Inter"/>
                <a:ea typeface="Inter"/>
              </a:rPr>
              <a:t>HTTPS :</a:t>
            </a:r>
            <a:r>
              <a:rPr lang="en-US" sz="1500" b="0" u="none" strike="noStrike">
                <a:solidFill>
                  <a:srgbClr val="CBD5E1"/>
                </a:solidFill>
                <a:effectLst/>
                <a:uFillTx/>
                <a:latin typeface="Inter"/>
                <a:ea typeface="Inter"/>
              </a:rPr>
              <a:t> Sécurisé (le "S"). Chiffrement (confidentialité) et Intégrité (pas d'altération).</a:t>
            </a:r>
            <a:endParaRPr lang="en-US" sz="15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25" dur="indefinite" restart="never" nodeType="tmRoot">
          <p:childTnLst>
            <p:seq>
              <p:cTn id="126" dur="indefinite" nodeType="mainSeq">
                <p:childTnLst>
                  <p:par>
                    <p:cTn id="127" fill="hold">
                      <p:stCondLst>
                        <p:cond delay="0"/>
                      </p:stCondLst>
                      <p:childTnLst>
                        <p:par>
                          <p:cTn id="128" fill="hold">
                            <p:stCondLst>
                              <p:cond delay="0"/>
                            </p:stCondLst>
                            <p:childTnLst>
                              <p:par>
                                <p:cTn id="129" presetID="26" presetClass="emph" fill="hold" nodeType="withEffect">
                                  <p:stCondLst>
                                    <p:cond delay="0"/>
                                  </p:stCondLst>
                                  <p:childTnLst>
                                    <p:animEffect transition="out" filter="fade">
                                      <p:cBhvr additive="repl">
                                        <p:cTn id="130" dur="500"/>
                                        <p:tgtEl>
                                          <p:spTgt spid="135"/>
                                        </p:tgtEl>
                                      </p:cBhvr>
                                    </p:animEffect>
                                    <p:animScale>
                                      <p:cBhvr>
                                        <p:cTn id="131" dur="250" fill="hold" autoRev="1"/>
                                        <p:tgtEl>
                                          <p:spTgt spid="135"/>
                                        </p:tgtEl>
                                      </p:cBhvr>
                                      <p:by x="105000" y="105000"/>
                                    </p:animScale>
                                  </p:childTnLst>
                                </p:cTn>
                              </p:par>
                              <p:par>
                                <p:cTn id="132" presetID="26" presetClass="emph" fill="hold" nodeType="withEffect">
                                  <p:stCondLst>
                                    <p:cond delay="0"/>
                                  </p:stCondLst>
                                  <p:childTnLst>
                                    <p:animEffect transition="out" filter="fade">
                                      <p:cBhvr additive="repl">
                                        <p:cTn id="133" dur="500"/>
                                        <p:tgtEl>
                                          <p:spTgt spid="139"/>
                                        </p:tgtEl>
                                      </p:cBhvr>
                                    </p:animEffect>
                                    <p:animScale>
                                      <p:cBhvr>
                                        <p:cTn id="134" dur="250" fill="hold" autoRev="1"/>
                                        <p:tgtEl>
                                          <p:spTgt spid="139"/>
                                        </p:tgtEl>
                                      </p:cBhvr>
                                      <p:by x="105000" y="105000"/>
                                    </p:animScale>
                                  </p:childTnLst>
                                </p:cTn>
                              </p:par>
                            </p:childTnLst>
                          </p:cTn>
                        </p:par>
                      </p:childTnLst>
                    </p:cTn>
                  </p:par>
                  <p:par>
                    <p:cTn id="135" fill="hold">
                      <p:stCondLst>
                        <p:cond delay="indefinite"/>
                      </p:stCondLst>
                      <p:childTnLst>
                        <p:par>
                          <p:cTn id="136" fill="hold">
                            <p:stCondLst>
                              <p:cond delay="0"/>
                            </p:stCondLst>
                            <p:childTnLst>
                              <p:par>
                                <p:cTn id="137" presetID="1" presetClass="entr" fill="hold" nodeType="clickEffect">
                                  <p:stCondLst>
                                    <p:cond delay="0"/>
                                  </p:stCondLst>
                                  <p:childTnLst>
                                    <p:set>
                                      <p:cBhvr>
                                        <p:cTn id="138" dur="1" fill="hold">
                                          <p:stCondLst>
                                            <p:cond delay="0"/>
                                          </p:stCondLst>
                                        </p:cTn>
                                        <p:tgtEl>
                                          <p:spTgt spid="140"/>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fill="hold" nodeType="clickEffect">
                                  <p:stCondLst>
                                    <p:cond delay="0"/>
                                  </p:stCondLst>
                                  <p:childTnLst>
                                    <p:set>
                                      <p:cBhvr>
                                        <p:cTn id="142" dur="1" fill="hold">
                                          <p:stCondLst>
                                            <p:cond delay="0"/>
                                          </p:stCondLst>
                                        </p:cTn>
                                        <p:tgtEl>
                                          <p:spTgt spid="141"/>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26" presetClass="emph" fill="hold" nodeType="clickEffect" repeatCount="indefinite">
                                  <p:stCondLst>
                                    <p:cond delay="0"/>
                                  </p:stCondLst>
                                  <p:childTnLst>
                                    <p:animEffect transition="out" filter="fade">
                                      <p:cBhvr additive="repl">
                                        <p:cTn id="146" dur="500"/>
                                        <p:tgtEl>
                                          <p:spTgt spid="137"/>
                                        </p:tgtEl>
                                      </p:cBhvr>
                                    </p:animEffect>
                                    <p:animScale>
                                      <p:cBhvr>
                                        <p:cTn id="147" dur="250" fill="hold" autoRev="1"/>
                                        <p:tgtEl>
                                          <p:spTgt spid="137"/>
                                        </p:tgtEl>
                                      </p:cBhvr>
                                      <p:by x="105000" y="105000"/>
                                    </p:animScale>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2" name="Google Shape;191;p21" descr="image.png"/>
          <p:cNvPicPr/>
          <p:nvPr/>
        </p:nvPicPr>
        <p:blipFill>
          <a:blip r:embed="rId1"/>
          <a:stretch/>
        </p:blipFill>
        <p:spPr>
          <a:xfrm>
            <a:off x="0" y="0"/>
            <a:ext cx="12191760" cy="6857640"/>
          </a:xfrm>
          <a:prstGeom prst="rect">
            <a:avLst/>
          </a:prstGeom>
          <a:noFill/>
          <a:ln w="0">
            <a:noFill/>
          </a:ln>
        </p:spPr>
      </p:pic>
      <p:sp>
        <p:nvSpPr>
          <p:cNvPr id="143" name="Google Shape;192;p21"/>
          <p:cNvSpPr/>
          <p:nvPr/>
        </p:nvSpPr>
        <p:spPr>
          <a:xfrm>
            <a:off x="5619600" y="2155320"/>
            <a:ext cx="952200" cy="37800"/>
          </a:xfrm>
          <a:prstGeom prst="rect">
            <a:avLst/>
          </a:prstGeom>
          <a:solidFill>
            <a:srgbClr val="22D3EE"/>
          </a:solidFill>
          <a:ln w="0">
            <a:noFill/>
          </a:ln>
        </p:spPr>
        <p:style>
          <a:lnRef idx="0"/>
          <a:fillRef idx="0"/>
          <a:effectRef idx="0"/>
          <a:fontRef idx="minor"/>
        </p:style>
        <p:txBody>
          <a:bodyPr tIns="19080" bIns="19080" anchor="ctr">
            <a:noAutofit/>
          </a:bodyPr>
          <a:p>
            <a:endParaRPr lang="fr-FR" sz="1800" b="0" u="none" strike="noStrike">
              <a:solidFill>
                <a:schemeClr val="dk1"/>
              </a:solidFill>
              <a:effectLst/>
              <a:uFillTx/>
              <a:latin typeface="Calibri"/>
            </a:endParaRPr>
          </a:p>
        </p:txBody>
      </p:sp>
      <p:sp>
        <p:nvSpPr>
          <p:cNvPr id="144" name="Google Shape;193;p21"/>
          <p:cNvSpPr/>
          <p:nvPr/>
        </p:nvSpPr>
        <p:spPr>
          <a:xfrm>
            <a:off x="295200" y="2479320"/>
            <a:ext cx="11601000" cy="561600"/>
          </a:xfrm>
          <a:prstGeom prst="rect">
            <a:avLst/>
          </a:prstGeom>
          <a:noFill/>
          <a:ln w="0">
            <a:noFill/>
          </a:ln>
        </p:spPr>
        <p:style>
          <a:lnRef idx="0"/>
          <a:fillRef idx="0"/>
          <a:effectRef idx="0"/>
          <a:fontRef idx="minor"/>
        </p:style>
        <p:txBody>
          <a:bodyPr lIns="0" tIns="0" rIns="0" bIns="0" anchor="t">
            <a:spAutoFit/>
          </a:bodyPr>
          <a:p>
            <a:pPr algn="ctr">
              <a:lnSpc>
                <a:spcPct val="100000"/>
              </a:lnSpc>
              <a:tabLst>
                <a:tab pos="0" algn="l"/>
              </a:tabLst>
            </a:pPr>
            <a:r>
              <a:rPr lang="en-US" sz="3600" b="0" u="none" strike="noStrike">
                <a:solidFill>
                  <a:srgbClr val="22D3EE"/>
                </a:solidFill>
                <a:effectLst/>
                <a:uFillTx/>
                <a:latin typeface="Inter ExtraBold"/>
                <a:ea typeface="Inter ExtraBold"/>
              </a:rPr>
              <a:t>Qu'est-ce qu'un mot de passe fort ?</a:t>
            </a:r>
            <a:endParaRPr lang="en-US" sz="3600" b="0" u="none" strike="noStrike">
              <a:solidFill>
                <a:srgbClr val="000000"/>
              </a:solidFill>
              <a:effectLst/>
              <a:uFillTx/>
              <a:latin typeface="Arial"/>
            </a:endParaRPr>
          </a:p>
        </p:txBody>
      </p:sp>
      <p:sp>
        <p:nvSpPr>
          <p:cNvPr id="145" name="Google Shape;194;p21"/>
          <p:cNvSpPr/>
          <p:nvPr/>
        </p:nvSpPr>
        <p:spPr>
          <a:xfrm>
            <a:off x="1809720" y="3422160"/>
            <a:ext cx="8572320" cy="1279800"/>
          </a:xfrm>
          <a:prstGeom prst="rect">
            <a:avLst/>
          </a:prstGeom>
          <a:noFill/>
          <a:ln w="0">
            <a:noFill/>
          </a:ln>
        </p:spPr>
        <p:style>
          <a:lnRef idx="0"/>
          <a:fillRef idx="0"/>
          <a:effectRef idx="0"/>
          <a:fontRef idx="minor"/>
        </p:style>
        <p:txBody>
          <a:bodyPr lIns="0" tIns="0" rIns="0" bIns="0" anchor="t">
            <a:spAutoFit/>
          </a:bodyPr>
          <a:p>
            <a:pPr algn="ctr">
              <a:lnSpc>
                <a:spcPct val="159000"/>
              </a:lnSpc>
              <a:tabLst>
                <a:tab pos="0" algn="l"/>
              </a:tabLst>
            </a:pPr>
            <a:r>
              <a:rPr lang="en-US" sz="2100" b="0" u="none" strike="noStrike">
                <a:solidFill>
                  <a:srgbClr val="CBD5E1"/>
                </a:solidFill>
                <a:effectLst/>
                <a:uFillTx/>
                <a:latin typeface="Inter"/>
                <a:ea typeface="Inter"/>
              </a:rPr>
              <a:t>Un mot de passe est considéré comme "fort" lorsqu'il est difficile à deviner pour un humain et mathématiquement trop long à trouver pour une machine dans un temps raisonnable.</a:t>
            </a:r>
            <a:endParaRPr lang="en-US" sz="21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48" dur="indefinite" restart="never" nodeType="tmRoot">
          <p:childTnLst>
            <p:seq>
              <p:cTn id="149" dur="indefinite" nodeType="mainSeq">
                <p:childTnLst>
                  <p:par>
                    <p:cTn id="150" fill="hold">
                      <p:stCondLst>
                        <p:cond delay="indefinite"/>
                      </p:stCondLst>
                      <p:childTnLst>
                        <p:par>
                          <p:cTn id="151" fill="hold">
                            <p:stCondLst>
                              <p:cond delay="0"/>
                            </p:stCondLst>
                            <p:childTnLst>
                              <p:par>
                                <p:cTn id="152" presetID="1" presetClass="entr" fill="hold" nodeType="clickEffect">
                                  <p:stCondLst>
                                    <p:cond delay="0"/>
                                  </p:stCondLst>
                                  <p:childTnLst>
                                    <p:set>
                                      <p:cBhvr>
                                        <p:cTn id="153"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Arial" pitchFamily="0" charset="1"/>
        <a:cs typeface="Arial" pitchFamily="0" charset="1"/>
      </a:majorFont>
      <a:minorFont>
        <a:latin typeface="Arial" pitchFamily="0" charset="1"/>
        <a:ea typeface="Arial" pitchFamily="0" charset="1"/>
        <a:cs typeface="Arial"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0" t="0" r="0" b="0"/>
          </a:path>
          <a:tileRect l="0" t="0" r="0" b="0"/>
        </a:gradFill>
        <a:gradFill>
          <a:gsLst>
            <a:gs pos="0">
              <a:schemeClr val="phClr">
                <a:tint val="80000"/>
              </a:schemeClr>
            </a:gs>
            <a:gs pos="100000">
              <a:schemeClr val="phClr">
                <a:shade val="30000"/>
              </a:schemeClr>
            </a:gs>
          </a:gsLst>
          <a:path path="circle">
            <a:fillToRect l="0" t="0" r="0" b="0"/>
          </a:path>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29</TotalTime>
  <Application>LibreOffice/26.2.4.2$Linux_X86_64 LibreOffice_project/620$Build-2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dcterms:modified xsi:type="dcterms:W3CDTF">2026-08-17T12:23:00Z</dcterms:modified>
  <cp:revision>10</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2</vt:i4>
  </property>
  <property fmtid="{D5CDD505-2E9C-101B-9397-08002B2CF9AE}" pid="3" name="Notes">
    <vt:i4>19</vt:i4>
  </property>
  <property fmtid="{D5CDD505-2E9C-101B-9397-08002B2CF9AE}" pid="4" name="PresentationFormat">
    <vt:lpwstr>On-screen Show (4:3)</vt:lpwstr>
  </property>
  <property fmtid="{D5CDD505-2E9C-101B-9397-08002B2CF9AE}" pid="5" name="Slides">
    <vt:i4>19</vt:i4>
  </property>
</Properties>
</file>